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notesMasterIdLst>
    <p:notesMasterId r:id="rId20"/>
  </p:notesMasterIdLst>
  <p:handoutMasterIdLst>
    <p:handoutMasterId r:id="rId21"/>
  </p:handoutMasterIdLst>
  <p:sldIdLst>
    <p:sldId id="263" r:id="rId4"/>
    <p:sldId id="321" r:id="rId5"/>
    <p:sldId id="257" r:id="rId6"/>
    <p:sldId id="258" r:id="rId7"/>
    <p:sldId id="440" r:id="rId8"/>
    <p:sldId id="259" r:id="rId9"/>
    <p:sldId id="441" r:id="rId10"/>
    <p:sldId id="442" r:id="rId11"/>
    <p:sldId id="443" r:id="rId12"/>
    <p:sldId id="444" r:id="rId13"/>
    <p:sldId id="282" r:id="rId14"/>
    <p:sldId id="434" r:id="rId15"/>
    <p:sldId id="436" r:id="rId16"/>
    <p:sldId id="432" r:id="rId17"/>
    <p:sldId id="438" r:id="rId18"/>
    <p:sldId id="429" r:id="rId19"/>
  </p:sldIdLst>
  <p:sldSz cx="12192000" cy="6858000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8" userDrawn="1">
          <p15:clr>
            <a:srgbClr val="A4A3A4"/>
          </p15:clr>
        </p15:guide>
        <p15:guide id="2" pos="217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kie Feeney" initials="JF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1D6FF"/>
    <a:srgbClr val="47C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5735" autoAdjust="0"/>
  </p:normalViewPr>
  <p:slideViewPr>
    <p:cSldViewPr snapToGrid="0">
      <p:cViewPr varScale="1">
        <p:scale>
          <a:sx n="37" d="100"/>
          <a:sy n="37" d="100"/>
        </p:scale>
        <p:origin x="176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8"/>
        <p:guide pos="217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Reed" userId="da966e78-054d-49b8-9b12-949931f2956f" providerId="ADAL" clId="{4D86A162-70EB-4FD3-B9A9-B7B5CA02E53C}"/>
    <pc:docChg chg="undo custSel addSld delSld modSld sldOrd modMainMaster modNotesMaster">
      <pc:chgData name="Rebecca Reed" userId="da966e78-054d-49b8-9b12-949931f2956f" providerId="ADAL" clId="{4D86A162-70EB-4FD3-B9A9-B7B5CA02E53C}" dt="2024-02-26T09:30:58.280" v="3909" actId="680"/>
      <pc:docMkLst>
        <pc:docMk/>
      </pc:docMkLst>
      <pc:sldChg chg="modSp mod modNotes">
        <pc:chgData name="Rebecca Reed" userId="da966e78-054d-49b8-9b12-949931f2956f" providerId="ADAL" clId="{4D86A162-70EB-4FD3-B9A9-B7B5CA02E53C}" dt="2024-02-21T15:21:05.086" v="1387" actId="1076"/>
        <pc:sldMkLst>
          <pc:docMk/>
          <pc:sldMk cId="4137055739" sldId="257"/>
        </pc:sldMkLst>
        <pc:spChg chg="mod">
          <ac:chgData name="Rebecca Reed" userId="da966e78-054d-49b8-9b12-949931f2956f" providerId="ADAL" clId="{4D86A162-70EB-4FD3-B9A9-B7B5CA02E53C}" dt="2024-02-21T10:18:53.229" v="84" actId="255"/>
          <ac:spMkLst>
            <pc:docMk/>
            <pc:sldMk cId="4137055739" sldId="257"/>
            <ac:spMk id="2" creationId="{6682B908-ABB0-1C90-C2DA-1E6551E59D31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4137055739" sldId="257"/>
            <ac:spMk id="3" creationId="{621E180C-155F-227C-5964-720E518AAFD0}"/>
          </ac:spMkLst>
        </pc:spChg>
        <pc:picChg chg="mod">
          <ac:chgData name="Rebecca Reed" userId="da966e78-054d-49b8-9b12-949931f2956f" providerId="ADAL" clId="{4D86A162-70EB-4FD3-B9A9-B7B5CA02E53C}" dt="2024-02-21T15:21:05.086" v="1387" actId="1076"/>
          <ac:picMkLst>
            <pc:docMk/>
            <pc:sldMk cId="4137055739" sldId="257"/>
            <ac:picMk id="4" creationId="{7BDE193E-D1D1-E871-4730-99AB0A83E77B}"/>
          </ac:picMkLst>
        </pc:picChg>
      </pc:sldChg>
      <pc:sldChg chg="modSp mod ord modNotes modNotesTx">
        <pc:chgData name="Rebecca Reed" userId="da966e78-054d-49b8-9b12-949931f2956f" providerId="ADAL" clId="{4D86A162-70EB-4FD3-B9A9-B7B5CA02E53C}" dt="2024-02-21T15:21:07.577" v="1388" actId="1076"/>
        <pc:sldMkLst>
          <pc:docMk/>
          <pc:sldMk cId="2528107948" sldId="258"/>
        </pc:sldMkLst>
        <pc:spChg chg="mod">
          <ac:chgData name="Rebecca Reed" userId="da966e78-054d-49b8-9b12-949931f2956f" providerId="ADAL" clId="{4D86A162-70EB-4FD3-B9A9-B7B5CA02E53C}" dt="2024-02-21T10:21:00.660" v="105" actId="255"/>
          <ac:spMkLst>
            <pc:docMk/>
            <pc:sldMk cId="2528107948" sldId="258"/>
            <ac:spMk id="2" creationId="{02D7B12C-0C3A-5741-DF3B-B073A94D2213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2528107948" sldId="258"/>
            <ac:spMk id="3" creationId="{7014042C-86CD-FAB6-9399-560E9481FA0E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2528107948" sldId="258"/>
            <ac:spMk id="6" creationId="{67894E0F-8C29-5A56-6A90-3428DB4FBC32}"/>
          </ac:spMkLst>
        </pc:spChg>
        <pc:picChg chg="mod">
          <ac:chgData name="Rebecca Reed" userId="da966e78-054d-49b8-9b12-949931f2956f" providerId="ADAL" clId="{4D86A162-70EB-4FD3-B9A9-B7B5CA02E53C}" dt="2024-02-21T15:21:07.577" v="1388" actId="1076"/>
          <ac:picMkLst>
            <pc:docMk/>
            <pc:sldMk cId="2528107948" sldId="258"/>
            <ac:picMk id="4" creationId="{9EEE0409-EEEE-7CAC-DC9D-B78497D35EBB}"/>
          </ac:picMkLst>
        </pc:pic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2528107948" sldId="258"/>
            <ac:picMk id="12" creationId="{A8F0A253-1586-8F31-3F8B-3D1AE1041193}"/>
          </ac:picMkLst>
        </pc:picChg>
      </pc:sldChg>
      <pc:sldChg chg="delSp modSp del mod modNotes modNotesTx">
        <pc:chgData name="Rebecca Reed" userId="da966e78-054d-49b8-9b12-949931f2956f" providerId="ADAL" clId="{4D86A162-70EB-4FD3-B9A9-B7B5CA02E53C}" dt="2024-02-26T09:28:55.554" v="3907" actId="20577"/>
        <pc:sldMkLst>
          <pc:docMk/>
          <pc:sldMk cId="2224844881" sldId="259"/>
        </pc:sldMkLst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2224844881" sldId="259"/>
            <ac:spMk id="4" creationId="{84C108D8-E82C-A860-EEAF-F15DA20C8739}"/>
          </ac:spMkLst>
        </pc:spChg>
        <pc:spChg chg="mod">
          <ac:chgData name="Rebecca Reed" userId="da966e78-054d-49b8-9b12-949931f2956f" providerId="ADAL" clId="{4D86A162-70EB-4FD3-B9A9-B7B5CA02E53C}" dt="2024-02-21T10:23:38.662" v="119" actId="207"/>
          <ac:spMkLst>
            <pc:docMk/>
            <pc:sldMk cId="2224844881" sldId="259"/>
            <ac:spMk id="5" creationId="{29EC838B-E001-78DB-5DF1-64D44F1BC29C}"/>
          </ac:spMkLst>
        </pc:spChg>
        <pc:spChg chg="del mod">
          <ac:chgData name="Rebecca Reed" userId="da966e78-054d-49b8-9b12-949931f2956f" providerId="ADAL" clId="{4D86A162-70EB-4FD3-B9A9-B7B5CA02E53C}" dt="2024-02-21T10:26:33.082" v="128" actId="478"/>
          <ac:spMkLst>
            <pc:docMk/>
            <pc:sldMk cId="2224844881" sldId="259"/>
            <ac:spMk id="7" creationId="{9A6E82DC-3DDB-A8CF-B4E7-21B8B26AB293}"/>
          </ac:spMkLst>
        </pc:sp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2224844881" sldId="259"/>
            <ac:picMk id="10" creationId="{4B33ECBD-3AC2-AFCB-296D-403581378C1A}"/>
          </ac:picMkLst>
        </pc:picChg>
        <pc:picChg chg="mod">
          <ac:chgData name="Rebecca Reed" userId="da966e78-054d-49b8-9b12-949931f2956f" providerId="ADAL" clId="{4D86A162-70EB-4FD3-B9A9-B7B5CA02E53C}" dt="2024-02-21T15:21:17.047" v="1393" actId="1076"/>
          <ac:picMkLst>
            <pc:docMk/>
            <pc:sldMk cId="2224844881" sldId="259"/>
            <ac:picMk id="11" creationId="{C95CCC8B-DFE5-D476-1C13-B49BAC77B6C9}"/>
          </ac:picMkLst>
        </pc:picChg>
      </pc:sldChg>
      <pc:sldChg chg="modSp mod modNotes">
        <pc:chgData name="Rebecca Reed" userId="da966e78-054d-49b8-9b12-949931f2956f" providerId="ADAL" clId="{4D86A162-70EB-4FD3-B9A9-B7B5CA02E53C}" dt="2024-02-21T15:20:52.445" v="1382" actId="1076"/>
        <pc:sldMkLst>
          <pc:docMk/>
          <pc:sldMk cId="2036007450" sldId="263"/>
        </pc:sldMkLst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2036007450" sldId="263"/>
            <ac:spMk id="5" creationId="{62ACEB08-0E3C-47DA-995D-47B5A22B1D19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2036007450" sldId="263"/>
            <ac:spMk id="6" creationId="{00000000-0000-0000-0000-000000000000}"/>
          </ac:spMkLst>
        </pc:spChg>
        <pc:picChg chg="mod">
          <ac:chgData name="Rebecca Reed" userId="da966e78-054d-49b8-9b12-949931f2956f" providerId="ADAL" clId="{4D86A162-70EB-4FD3-B9A9-B7B5CA02E53C}" dt="2024-02-21T15:20:52.445" v="1382" actId="1076"/>
          <ac:picMkLst>
            <pc:docMk/>
            <pc:sldMk cId="2036007450" sldId="263"/>
            <ac:picMk id="7" creationId="{D6B74B93-0F99-48A8-BC1D-5986DF39A5CB}"/>
          </ac:picMkLst>
        </pc:picChg>
      </pc:sldChg>
      <pc:sldChg chg="modSp add del mod">
        <pc:chgData name="Rebecca Reed" userId="da966e78-054d-49b8-9b12-949931f2956f" providerId="ADAL" clId="{4D86A162-70EB-4FD3-B9A9-B7B5CA02E53C}" dt="2024-02-21T14:45:33.619" v="1031" actId="47"/>
        <pc:sldMkLst>
          <pc:docMk/>
          <pc:sldMk cId="3201365798" sldId="272"/>
        </pc:sldMkLst>
        <pc:spChg chg="mod">
          <ac:chgData name="Rebecca Reed" userId="da966e78-054d-49b8-9b12-949931f2956f" providerId="ADAL" clId="{4D86A162-70EB-4FD3-B9A9-B7B5CA02E53C}" dt="2024-02-21T12:19:13.933" v="778" actId="27636"/>
          <ac:spMkLst>
            <pc:docMk/>
            <pc:sldMk cId="3201365798" sldId="272"/>
            <ac:spMk id="2" creationId="{942A4328-80DA-D625-B3AE-2E8CBC52116A}"/>
          </ac:spMkLst>
        </pc:spChg>
      </pc:sldChg>
      <pc:sldChg chg="add del">
        <pc:chgData name="Rebecca Reed" userId="da966e78-054d-49b8-9b12-949931f2956f" providerId="ADAL" clId="{4D86A162-70EB-4FD3-B9A9-B7B5CA02E53C}" dt="2024-02-21T14:45:35.644" v="1032" actId="47"/>
        <pc:sldMkLst>
          <pc:docMk/>
          <pc:sldMk cId="1402760389" sldId="273"/>
        </pc:sldMkLst>
      </pc:sldChg>
      <pc:sldChg chg="modSp add del mod">
        <pc:chgData name="Rebecca Reed" userId="da966e78-054d-49b8-9b12-949931f2956f" providerId="ADAL" clId="{4D86A162-70EB-4FD3-B9A9-B7B5CA02E53C}" dt="2024-02-21T14:45:48.982" v="1034" actId="47"/>
        <pc:sldMkLst>
          <pc:docMk/>
          <pc:sldMk cId="828122716" sldId="274"/>
        </pc:sldMkLst>
        <pc:graphicFrameChg chg="mod">
          <ac:chgData name="Rebecca Reed" userId="da966e78-054d-49b8-9b12-949931f2956f" providerId="ADAL" clId="{4D86A162-70EB-4FD3-B9A9-B7B5CA02E53C}" dt="2024-02-21T14:43:34.982" v="876" actId="1076"/>
          <ac:graphicFrameMkLst>
            <pc:docMk/>
            <pc:sldMk cId="828122716" sldId="274"/>
            <ac:graphicFrameMk id="5" creationId="{FE5CC49D-948B-4EBE-BA8F-9BB44250CACD}"/>
          </ac:graphicFrameMkLst>
        </pc:graphicFrameChg>
      </pc:sldChg>
      <pc:sldChg chg="modSp mod">
        <pc:chgData name="Rebecca Reed" userId="da966e78-054d-49b8-9b12-949931f2956f" providerId="ADAL" clId="{4D86A162-70EB-4FD3-B9A9-B7B5CA02E53C}" dt="2024-02-21T16:11:18.096" v="1438"/>
        <pc:sldMkLst>
          <pc:docMk/>
          <pc:sldMk cId="903003642" sldId="282"/>
        </pc:sldMkLst>
        <pc:spChg chg="mod">
          <ac:chgData name="Rebecca Reed" userId="da966e78-054d-49b8-9b12-949931f2956f" providerId="ADAL" clId="{4D86A162-70EB-4FD3-B9A9-B7B5CA02E53C}" dt="2024-02-21T16:10:53.971" v="1435" actId="20577"/>
          <ac:spMkLst>
            <pc:docMk/>
            <pc:sldMk cId="903003642" sldId="282"/>
            <ac:spMk id="2" creationId="{942A4328-80DA-D625-B3AE-2E8CBC52116A}"/>
          </ac:spMkLst>
        </pc:spChg>
        <pc:graphicFrameChg chg="mod">
          <ac:chgData name="Rebecca Reed" userId="da966e78-054d-49b8-9b12-949931f2956f" providerId="ADAL" clId="{4D86A162-70EB-4FD3-B9A9-B7B5CA02E53C}" dt="2024-02-21T16:11:18.096" v="1438"/>
          <ac:graphicFrameMkLst>
            <pc:docMk/>
            <pc:sldMk cId="903003642" sldId="282"/>
            <ac:graphicFrameMk id="3" creationId="{6ECD8D90-2D1A-493C-BD96-F7C6D24E1A1D}"/>
          </ac:graphicFrameMkLst>
        </pc:graphicFrameChg>
      </pc:sldChg>
      <pc:sldChg chg="modSp mod modNotes">
        <pc:chgData name="Rebecca Reed" userId="da966e78-054d-49b8-9b12-949931f2956f" providerId="ADAL" clId="{4D86A162-70EB-4FD3-B9A9-B7B5CA02E53C}" dt="2024-02-21T15:20:55.454" v="1384" actId="1076"/>
        <pc:sldMkLst>
          <pc:docMk/>
          <pc:sldMk cId="3852909005" sldId="321"/>
        </pc:sldMkLst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3852909005" sldId="321"/>
            <ac:spMk id="3" creationId="{00000000-0000-0000-0000-000000000000}"/>
          </ac:spMkLst>
        </pc:spChg>
        <pc:picChg chg="mod">
          <ac:chgData name="Rebecca Reed" userId="da966e78-054d-49b8-9b12-949931f2956f" providerId="ADAL" clId="{4D86A162-70EB-4FD3-B9A9-B7B5CA02E53C}" dt="2024-02-21T15:20:55.454" v="1384" actId="1076"/>
          <ac:picMkLst>
            <pc:docMk/>
            <pc:sldMk cId="3852909005" sldId="321"/>
            <ac:picMk id="4" creationId="{00000000-0000-0000-0000-000000000000}"/>
          </ac:picMkLst>
        </pc:picChg>
      </pc:sldChg>
      <pc:sldChg chg="modSp del mod">
        <pc:chgData name="Rebecca Reed" userId="da966e78-054d-49b8-9b12-949931f2956f" providerId="ADAL" clId="{4D86A162-70EB-4FD3-B9A9-B7B5CA02E53C}" dt="2024-02-21T10:18:41.484" v="83" actId="47"/>
        <pc:sldMkLst>
          <pc:docMk/>
          <pc:sldMk cId="746071624" sldId="418"/>
        </pc:sldMkLst>
        <pc:spChg chg="mod">
          <ac:chgData name="Rebecca Reed" userId="da966e78-054d-49b8-9b12-949931f2956f" providerId="ADAL" clId="{4D86A162-70EB-4FD3-B9A9-B7B5CA02E53C}" dt="2024-02-21T10:18:21.771" v="80" actId="20577"/>
          <ac:spMkLst>
            <pc:docMk/>
            <pc:sldMk cId="746071624" sldId="418"/>
            <ac:spMk id="2" creationId="{00000000-0000-0000-0000-000000000000}"/>
          </ac:spMkLst>
        </pc:spChg>
      </pc:sldChg>
      <pc:sldChg chg="modSp mod modNotes">
        <pc:chgData name="Rebecca Reed" userId="da966e78-054d-49b8-9b12-949931f2956f" providerId="ADAL" clId="{4D86A162-70EB-4FD3-B9A9-B7B5CA02E53C}" dt="2024-02-22T10:29:59.505" v="3860" actId="1076"/>
        <pc:sldMkLst>
          <pc:docMk/>
          <pc:sldMk cId="2719547839" sldId="429"/>
        </pc:sldMkLst>
        <pc:spChg chg="mod">
          <ac:chgData name="Rebecca Reed" userId="da966e78-054d-49b8-9b12-949931f2956f" providerId="ADAL" clId="{4D86A162-70EB-4FD3-B9A9-B7B5CA02E53C}" dt="2024-02-22T10:29:59.505" v="3860" actId="1076"/>
          <ac:spMkLst>
            <pc:docMk/>
            <pc:sldMk cId="2719547839" sldId="429"/>
            <ac:spMk id="2" creationId="{00000000-0000-0000-0000-000000000000}"/>
          </ac:spMkLst>
        </pc:spChg>
        <pc:spChg chg="mod">
          <ac:chgData name="Rebecca Reed" userId="da966e78-054d-49b8-9b12-949931f2956f" providerId="ADAL" clId="{4D86A162-70EB-4FD3-B9A9-B7B5CA02E53C}" dt="2024-02-22T10:28:37.521" v="3847" actId="1076"/>
          <ac:spMkLst>
            <pc:docMk/>
            <pc:sldMk cId="2719547839" sldId="429"/>
            <ac:spMk id="3" creationId="{00000000-0000-0000-0000-000000000000}"/>
          </ac:spMkLst>
        </pc:spChg>
        <pc:picChg chg="mod">
          <ac:chgData name="Rebecca Reed" userId="da966e78-054d-49b8-9b12-949931f2956f" providerId="ADAL" clId="{4D86A162-70EB-4FD3-B9A9-B7B5CA02E53C}" dt="2024-02-22T10:28:45.280" v="3849" actId="1076"/>
          <ac:picMkLst>
            <pc:docMk/>
            <pc:sldMk cId="2719547839" sldId="429"/>
            <ac:picMk id="4" creationId="{00000000-0000-0000-0000-000000000000}"/>
          </ac:picMkLst>
        </pc:pic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2719547839" sldId="429"/>
            <ac:picMk id="6" creationId="{8582B70E-C14D-425C-AAF1-9AFFDE548A22}"/>
          </ac:picMkLst>
        </pc:pic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2719547839" sldId="429"/>
            <ac:picMk id="8" creationId="{85DC5FCE-C0F0-4714-80CE-44D4BF061A28}"/>
          </ac:picMkLst>
        </pc:picChg>
      </pc:sldChg>
      <pc:sldChg chg="del">
        <pc:chgData name="Rebecca Reed" userId="da966e78-054d-49b8-9b12-949931f2956f" providerId="ADAL" clId="{4D86A162-70EB-4FD3-B9A9-B7B5CA02E53C}" dt="2024-02-21T10:20:35.517" v="94" actId="47"/>
        <pc:sldMkLst>
          <pc:docMk/>
          <pc:sldMk cId="3466111467" sldId="431"/>
        </pc:sldMkLst>
      </pc:sldChg>
      <pc:sldChg chg="addSp modSp mod modNotes modNotesTx">
        <pc:chgData name="Rebecca Reed" userId="da966e78-054d-49b8-9b12-949931f2956f" providerId="ADAL" clId="{4D86A162-70EB-4FD3-B9A9-B7B5CA02E53C}" dt="2024-02-22T10:28:59.408" v="3856" actId="1076"/>
        <pc:sldMkLst>
          <pc:docMk/>
          <pc:sldMk cId="1591331831" sldId="432"/>
        </pc:sldMkLst>
        <pc:graphicFrameChg chg="add mod modGraphic">
          <ac:chgData name="Rebecca Reed" userId="da966e78-054d-49b8-9b12-949931f2956f" providerId="ADAL" clId="{4D86A162-70EB-4FD3-B9A9-B7B5CA02E53C}" dt="2024-02-21T18:14:45.287" v="2710" actId="1076"/>
          <ac:graphicFrameMkLst>
            <pc:docMk/>
            <pc:sldMk cId="1591331831" sldId="432"/>
            <ac:graphicFrameMk id="3" creationId="{02C0DB5B-4BD8-CDEA-B450-EBE594A8CE16}"/>
          </ac:graphicFrameMkLst>
        </pc:graphicFrameChg>
        <pc:graphicFrameChg chg="mod">
          <ac:chgData name="Rebecca Reed" userId="da966e78-054d-49b8-9b12-949931f2956f" providerId="ADAL" clId="{4D86A162-70EB-4FD3-B9A9-B7B5CA02E53C}" dt="2024-02-21T18:15:11.009" v="2717" actId="1076"/>
          <ac:graphicFrameMkLst>
            <pc:docMk/>
            <pc:sldMk cId="1591331831" sldId="432"/>
            <ac:graphicFrameMk id="5" creationId="{6D9CFE8B-8E12-42FD-8AB8-C996F27C7E81}"/>
          </ac:graphicFrameMkLst>
        </pc:graphicFrameChg>
        <pc:picChg chg="mod">
          <ac:chgData name="Rebecca Reed" userId="da966e78-054d-49b8-9b12-949931f2956f" providerId="ADAL" clId="{4D86A162-70EB-4FD3-B9A9-B7B5CA02E53C}" dt="2024-02-22T10:28:59.408" v="3856" actId="1076"/>
          <ac:picMkLst>
            <pc:docMk/>
            <pc:sldMk cId="1591331831" sldId="432"/>
            <ac:picMk id="4" creationId="{00000000-0000-0000-0000-000000000000}"/>
          </ac:picMkLst>
        </pc:picChg>
      </pc:sldChg>
      <pc:sldChg chg="modSp mod modNotes modNotesTx">
        <pc:chgData name="Rebecca Reed" userId="da966e78-054d-49b8-9b12-949931f2956f" providerId="ADAL" clId="{4D86A162-70EB-4FD3-B9A9-B7B5CA02E53C}" dt="2024-02-22T10:29:45.231" v="3859" actId="1076"/>
        <pc:sldMkLst>
          <pc:docMk/>
          <pc:sldMk cId="2072804230" sldId="434"/>
        </pc:sldMkLst>
        <pc:spChg chg="mod">
          <ac:chgData name="Rebecca Reed" userId="da966e78-054d-49b8-9b12-949931f2956f" providerId="ADAL" clId="{4D86A162-70EB-4FD3-B9A9-B7B5CA02E53C}" dt="2024-02-21T16:15:32.788" v="1467" actId="20577"/>
          <ac:spMkLst>
            <pc:docMk/>
            <pc:sldMk cId="2072804230" sldId="434"/>
            <ac:spMk id="2" creationId="{00000000-0000-0000-0000-000000000000}"/>
          </ac:spMkLst>
        </pc:spChg>
        <pc:graphicFrameChg chg="mod">
          <ac:chgData name="Rebecca Reed" userId="da966e78-054d-49b8-9b12-949931f2956f" providerId="ADAL" clId="{4D86A162-70EB-4FD3-B9A9-B7B5CA02E53C}" dt="2024-02-21T16:25:37.486" v="2098" actId="20577"/>
          <ac:graphicFrameMkLst>
            <pc:docMk/>
            <pc:sldMk cId="2072804230" sldId="434"/>
            <ac:graphicFrameMk id="3" creationId="{A1E52DAD-E998-AE4A-2AB1-24B1CEEF1E9D}"/>
          </ac:graphicFrameMkLst>
        </pc:graphicFrameChg>
        <pc:graphicFrameChg chg="mod">
          <ac:chgData name="Rebecca Reed" userId="da966e78-054d-49b8-9b12-949931f2956f" providerId="ADAL" clId="{4D86A162-70EB-4FD3-B9A9-B7B5CA02E53C}" dt="2024-02-21T16:19:50.959" v="1646" actId="20577"/>
          <ac:graphicFrameMkLst>
            <pc:docMk/>
            <pc:sldMk cId="2072804230" sldId="434"/>
            <ac:graphicFrameMk id="5" creationId="{6E9296EE-2F14-C5EA-CB91-28530545E8D2}"/>
          </ac:graphicFrameMkLst>
        </pc:graphicFrameChg>
        <pc:picChg chg="mod">
          <ac:chgData name="Rebecca Reed" userId="da966e78-054d-49b8-9b12-949931f2956f" providerId="ADAL" clId="{4D86A162-70EB-4FD3-B9A9-B7B5CA02E53C}" dt="2024-02-22T10:29:45.231" v="3859" actId="1076"/>
          <ac:picMkLst>
            <pc:docMk/>
            <pc:sldMk cId="2072804230" sldId="434"/>
            <ac:picMk id="4" creationId="{00000000-0000-0000-0000-000000000000}"/>
          </ac:picMkLst>
        </pc:picChg>
      </pc:sldChg>
      <pc:sldChg chg="modSp del modNotes">
        <pc:chgData name="Rebecca Reed" userId="da966e78-054d-49b8-9b12-949931f2956f" providerId="ADAL" clId="{4D86A162-70EB-4FD3-B9A9-B7B5CA02E53C}" dt="2024-02-21T17:20:16.728" v="2134" actId="47"/>
        <pc:sldMkLst>
          <pc:docMk/>
          <pc:sldMk cId="635130623" sldId="435"/>
        </pc:sldMkLst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k cId="635130623" sldId="435"/>
            <ac:spMk id="13" creationId="{790CEC05-63CC-54C9-9A20-57E2CA6C9AE0}"/>
          </ac:spMkLst>
        </pc:spChg>
        <pc:graphicFrameChg chg="mod">
          <ac:chgData name="Rebecca Reed" userId="da966e78-054d-49b8-9b12-949931f2956f" providerId="ADAL" clId="{4D86A162-70EB-4FD3-B9A9-B7B5CA02E53C}" dt="2024-02-21T15:19:32.534" v="1365"/>
          <ac:graphicFrameMkLst>
            <pc:docMk/>
            <pc:sldMk cId="635130623" sldId="435"/>
            <ac:graphicFrameMk id="3" creationId="{A1E52DAD-E998-AE4A-2AB1-24B1CEEF1E9D}"/>
          </ac:graphicFrameMkLst>
        </pc:graphicFrameChg>
        <pc:graphicFrameChg chg="mod">
          <ac:chgData name="Rebecca Reed" userId="da966e78-054d-49b8-9b12-949931f2956f" providerId="ADAL" clId="{4D86A162-70EB-4FD3-B9A9-B7B5CA02E53C}" dt="2024-02-21T15:19:32.534" v="1365"/>
          <ac:graphicFrameMkLst>
            <pc:docMk/>
            <pc:sldMk cId="635130623" sldId="435"/>
            <ac:graphicFrameMk id="7" creationId="{50AA7D21-D5B6-DC59-0F1E-BFD1851D1BF4}"/>
          </ac:graphicFrameMkLst>
        </pc:graphicFrameChg>
        <pc:graphicFrameChg chg="mod">
          <ac:chgData name="Rebecca Reed" userId="da966e78-054d-49b8-9b12-949931f2956f" providerId="ADAL" clId="{4D86A162-70EB-4FD3-B9A9-B7B5CA02E53C}" dt="2024-02-21T15:19:32.534" v="1365"/>
          <ac:graphicFrameMkLst>
            <pc:docMk/>
            <pc:sldMk cId="635130623" sldId="435"/>
            <ac:graphicFrameMk id="11" creationId="{0B41F6E8-79AD-B812-2987-5F05A95A60C8}"/>
          </ac:graphicFrameMkLst>
        </pc:graphicFrame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635130623" sldId="435"/>
            <ac:picMk id="4" creationId="{00000000-0000-0000-0000-000000000000}"/>
          </ac:picMkLst>
        </pc:picChg>
      </pc:sldChg>
      <pc:sldChg chg="modSp mod modNotes modNotesTx">
        <pc:chgData name="Rebecca Reed" userId="da966e78-054d-49b8-9b12-949931f2956f" providerId="ADAL" clId="{4D86A162-70EB-4FD3-B9A9-B7B5CA02E53C}" dt="2024-02-22T10:29:39.408" v="3857" actId="1076"/>
        <pc:sldMkLst>
          <pc:docMk/>
          <pc:sldMk cId="4107485297" sldId="436"/>
        </pc:sldMkLst>
        <pc:spChg chg="mod">
          <ac:chgData name="Rebecca Reed" userId="da966e78-054d-49b8-9b12-949931f2956f" providerId="ADAL" clId="{4D86A162-70EB-4FD3-B9A9-B7B5CA02E53C}" dt="2024-02-21T16:22:11.988" v="1708" actId="20577"/>
          <ac:spMkLst>
            <pc:docMk/>
            <pc:sldMk cId="4107485297" sldId="436"/>
            <ac:spMk id="2" creationId="{00000000-0000-0000-0000-000000000000}"/>
          </ac:spMkLst>
        </pc:spChg>
        <pc:graphicFrameChg chg="mod">
          <ac:chgData name="Rebecca Reed" userId="da966e78-054d-49b8-9b12-949931f2956f" providerId="ADAL" clId="{4D86A162-70EB-4FD3-B9A9-B7B5CA02E53C}" dt="2024-02-21T17:15:36.451" v="2119" actId="20577"/>
          <ac:graphicFrameMkLst>
            <pc:docMk/>
            <pc:sldMk cId="4107485297" sldId="436"/>
            <ac:graphicFrameMk id="5" creationId="{6E9296EE-2F14-C5EA-CB91-28530545E8D2}"/>
          </ac:graphicFrameMkLst>
        </pc:graphicFrameChg>
        <pc:picChg chg="mod">
          <ac:chgData name="Rebecca Reed" userId="da966e78-054d-49b8-9b12-949931f2956f" providerId="ADAL" clId="{4D86A162-70EB-4FD3-B9A9-B7B5CA02E53C}" dt="2024-02-22T10:29:39.408" v="3857" actId="1076"/>
          <ac:picMkLst>
            <pc:docMk/>
            <pc:sldMk cId="4107485297" sldId="436"/>
            <ac:picMk id="4" creationId="{00000000-0000-0000-0000-000000000000}"/>
          </ac:picMkLst>
        </pc:picChg>
      </pc:sldChg>
      <pc:sldChg chg="modSp mod modNotes modNotesTx">
        <pc:chgData name="Rebecca Reed" userId="da966e78-054d-49b8-9b12-949931f2956f" providerId="ADAL" clId="{4D86A162-70EB-4FD3-B9A9-B7B5CA02E53C}" dt="2024-02-22T10:28:50.080" v="3851" actId="1076"/>
        <pc:sldMkLst>
          <pc:docMk/>
          <pc:sldMk cId="116055129" sldId="438"/>
        </pc:sldMkLst>
        <pc:graphicFrameChg chg="mod">
          <ac:chgData name="Rebecca Reed" userId="da966e78-054d-49b8-9b12-949931f2956f" providerId="ADAL" clId="{4D86A162-70EB-4FD3-B9A9-B7B5CA02E53C}" dt="2024-02-22T09:59:17.627" v="3528" actId="20577"/>
          <ac:graphicFrameMkLst>
            <pc:docMk/>
            <pc:sldMk cId="116055129" sldId="438"/>
            <ac:graphicFrameMk id="5" creationId="{6D9CFE8B-8E12-42FD-8AB8-C996F27C7E81}"/>
          </ac:graphicFrameMkLst>
        </pc:graphicFrameChg>
        <pc:picChg chg="mod">
          <ac:chgData name="Rebecca Reed" userId="da966e78-054d-49b8-9b12-949931f2956f" providerId="ADAL" clId="{4D86A162-70EB-4FD3-B9A9-B7B5CA02E53C}" dt="2024-02-22T10:28:50.080" v="3851" actId="1076"/>
          <ac:picMkLst>
            <pc:docMk/>
            <pc:sldMk cId="116055129" sldId="438"/>
            <ac:picMk id="4" creationId="{00000000-0000-0000-0000-000000000000}"/>
          </ac:picMkLst>
        </pc:picChg>
      </pc:sldChg>
      <pc:sldChg chg="modSp del modNotes modNotesTx">
        <pc:chgData name="Rebecca Reed" userId="da966e78-054d-49b8-9b12-949931f2956f" providerId="ADAL" clId="{4D86A162-70EB-4FD3-B9A9-B7B5CA02E53C}" dt="2024-02-22T10:19:36.641" v="3566" actId="47"/>
        <pc:sldMkLst>
          <pc:docMk/>
          <pc:sldMk cId="709056773" sldId="439"/>
        </pc:sldMkLst>
        <pc:graphicFrameChg chg="mod">
          <ac:chgData name="Rebecca Reed" userId="da966e78-054d-49b8-9b12-949931f2956f" providerId="ADAL" clId="{4D86A162-70EB-4FD3-B9A9-B7B5CA02E53C}" dt="2024-02-21T15:19:32.534" v="1365"/>
          <ac:graphicFrameMkLst>
            <pc:docMk/>
            <pc:sldMk cId="709056773" sldId="439"/>
            <ac:graphicFrameMk id="5" creationId="{6D9CFE8B-8E12-42FD-8AB8-C996F27C7E81}"/>
          </ac:graphicFrameMkLst>
        </pc:graphicFrameChg>
        <pc:picChg chg="mod">
          <ac:chgData name="Rebecca Reed" userId="da966e78-054d-49b8-9b12-949931f2956f" providerId="ADAL" clId="{4D86A162-70EB-4FD3-B9A9-B7B5CA02E53C}" dt="2024-02-21T15:19:32.534" v="1365"/>
          <ac:picMkLst>
            <pc:docMk/>
            <pc:sldMk cId="709056773" sldId="439"/>
            <ac:picMk id="4" creationId="{00000000-0000-0000-0000-000000000000}"/>
          </ac:picMkLst>
        </pc:picChg>
      </pc:sldChg>
      <pc:sldChg chg="modSp mod modNotes modNotesTx">
        <pc:chgData name="Rebecca Reed" userId="da966e78-054d-49b8-9b12-949931f2956f" providerId="ADAL" clId="{4D86A162-70EB-4FD3-B9A9-B7B5CA02E53C}" dt="2024-02-26T09:27:39.637" v="3903" actId="20577"/>
        <pc:sldMkLst>
          <pc:docMk/>
          <pc:sldMk cId="1423477662" sldId="440"/>
        </pc:sldMkLst>
        <pc:spChg chg="mod">
          <ac:chgData name="Rebecca Reed" userId="da966e78-054d-49b8-9b12-949931f2956f" providerId="ADAL" clId="{4D86A162-70EB-4FD3-B9A9-B7B5CA02E53C}" dt="2024-02-21T10:19:50.547" v="88" actId="2711"/>
          <ac:spMkLst>
            <pc:docMk/>
            <pc:sldMk cId="1423477662" sldId="440"/>
            <ac:spMk id="2" creationId="{173E5B35-50C1-17E5-89EC-B1A34F5BC412}"/>
          </ac:spMkLst>
        </pc:spChg>
        <pc:spChg chg="mod">
          <ac:chgData name="Rebecca Reed" userId="da966e78-054d-49b8-9b12-949931f2956f" providerId="ADAL" clId="{4D86A162-70EB-4FD3-B9A9-B7B5CA02E53C}" dt="2024-02-26T09:27:30.003" v="3869" actId="20577"/>
          <ac:spMkLst>
            <pc:docMk/>
            <pc:sldMk cId="1423477662" sldId="440"/>
            <ac:spMk id="3" creationId="{5E3B361A-EB59-46D5-07CD-183646A497B5}"/>
          </ac:spMkLst>
        </pc:spChg>
        <pc:picChg chg="mod">
          <ac:chgData name="Rebecca Reed" userId="da966e78-054d-49b8-9b12-949931f2956f" providerId="ADAL" clId="{4D86A162-70EB-4FD3-B9A9-B7B5CA02E53C}" dt="2024-02-21T15:21:12.756" v="1391" actId="1076"/>
          <ac:picMkLst>
            <pc:docMk/>
            <pc:sldMk cId="1423477662" sldId="440"/>
            <ac:picMk id="4" creationId="{54E1F056-72CB-EB65-A851-0A3CC36CEEB2}"/>
          </ac:picMkLst>
        </pc:picChg>
      </pc:sldChg>
      <pc:sldChg chg="addSp delSp modSp mod modNotes modNotesTx">
        <pc:chgData name="Rebecca Reed" userId="da966e78-054d-49b8-9b12-949931f2956f" providerId="ADAL" clId="{4D86A162-70EB-4FD3-B9A9-B7B5CA02E53C}" dt="2024-02-22T10:30:42.465" v="3864" actId="20577"/>
        <pc:sldMkLst>
          <pc:docMk/>
          <pc:sldMk cId="4216122598" sldId="441"/>
        </pc:sldMkLst>
        <pc:spChg chg="mod">
          <ac:chgData name="Rebecca Reed" userId="da966e78-054d-49b8-9b12-949931f2956f" providerId="ADAL" clId="{4D86A162-70EB-4FD3-B9A9-B7B5CA02E53C}" dt="2024-02-21T10:34:35.080" v="313" actId="20577"/>
          <ac:spMkLst>
            <pc:docMk/>
            <pc:sldMk cId="4216122598" sldId="441"/>
            <ac:spMk id="2" creationId="{00000000-0000-0000-0000-000000000000}"/>
          </ac:spMkLst>
        </pc:spChg>
        <pc:spChg chg="del mod">
          <ac:chgData name="Rebecca Reed" userId="da966e78-054d-49b8-9b12-949931f2956f" providerId="ADAL" clId="{4D86A162-70EB-4FD3-B9A9-B7B5CA02E53C}" dt="2024-02-21T10:40:18.179" v="488" actId="478"/>
          <ac:spMkLst>
            <pc:docMk/>
            <pc:sldMk cId="4216122598" sldId="441"/>
            <ac:spMk id="13" creationId="{790CEC05-63CC-54C9-9A20-57E2CA6C9AE0}"/>
          </ac:spMkLst>
        </pc:spChg>
        <pc:graphicFrameChg chg="del mod">
          <ac:chgData name="Rebecca Reed" userId="da966e78-054d-49b8-9b12-949931f2956f" providerId="ADAL" clId="{4D86A162-70EB-4FD3-B9A9-B7B5CA02E53C}" dt="2024-02-21T10:52:54.977" v="645" actId="478"/>
          <ac:graphicFrameMkLst>
            <pc:docMk/>
            <pc:sldMk cId="4216122598" sldId="441"/>
            <ac:graphicFrameMk id="3" creationId="{A1E52DAD-E998-AE4A-2AB1-24B1CEEF1E9D}"/>
          </ac:graphicFrameMkLst>
        </pc:graphicFrameChg>
        <pc:graphicFrameChg chg="add del mod">
          <ac:chgData name="Rebecca Reed" userId="da966e78-054d-49b8-9b12-949931f2956f" providerId="ADAL" clId="{4D86A162-70EB-4FD3-B9A9-B7B5CA02E53C}" dt="2024-02-21T10:52:49.778" v="643" actId="478"/>
          <ac:graphicFrameMkLst>
            <pc:docMk/>
            <pc:sldMk cId="4216122598" sldId="441"/>
            <ac:graphicFrameMk id="5" creationId="{90B6BE3F-B9EF-620F-D98F-4AD613D561B3}"/>
          </ac:graphicFrameMkLst>
        </pc:graphicFrameChg>
        <pc:graphicFrameChg chg="add del mod">
          <ac:chgData name="Rebecca Reed" userId="da966e78-054d-49b8-9b12-949931f2956f" providerId="ADAL" clId="{4D86A162-70EB-4FD3-B9A9-B7B5CA02E53C}" dt="2024-02-21T10:52:51.220" v="644" actId="478"/>
          <ac:graphicFrameMkLst>
            <pc:docMk/>
            <pc:sldMk cId="4216122598" sldId="441"/>
            <ac:graphicFrameMk id="6" creationId="{B636AD04-BF4A-28C1-C675-E2E826B15F17}"/>
          </ac:graphicFrameMkLst>
        </pc:graphicFrameChg>
        <pc:graphicFrameChg chg="del mod">
          <ac:chgData name="Rebecca Reed" userId="da966e78-054d-49b8-9b12-949931f2956f" providerId="ADAL" clId="{4D86A162-70EB-4FD3-B9A9-B7B5CA02E53C}" dt="2024-02-21T10:47:25.441" v="572" actId="478"/>
          <ac:graphicFrameMkLst>
            <pc:docMk/>
            <pc:sldMk cId="4216122598" sldId="441"/>
            <ac:graphicFrameMk id="7" creationId="{50AA7D21-D5B6-DC59-0F1E-BFD1851D1BF4}"/>
          </ac:graphicFrameMkLst>
        </pc:graphicFrameChg>
        <pc:graphicFrameChg chg="add mod modGraphic">
          <ac:chgData name="Rebecca Reed" userId="da966e78-054d-49b8-9b12-949931f2956f" providerId="ADAL" clId="{4D86A162-70EB-4FD3-B9A9-B7B5CA02E53C}" dt="2024-02-22T10:30:42.465" v="3864" actId="20577"/>
          <ac:graphicFrameMkLst>
            <pc:docMk/>
            <pc:sldMk cId="4216122598" sldId="441"/>
            <ac:graphicFrameMk id="8" creationId="{24BE4A34-8E91-F384-2E83-148D954767E7}"/>
          </ac:graphicFrameMkLst>
        </pc:graphicFrameChg>
        <pc:graphicFrameChg chg="del mod">
          <ac:chgData name="Rebecca Reed" userId="da966e78-054d-49b8-9b12-949931f2956f" providerId="ADAL" clId="{4D86A162-70EB-4FD3-B9A9-B7B5CA02E53C}" dt="2024-02-21T10:40:48.597" v="493" actId="478"/>
          <ac:graphicFrameMkLst>
            <pc:docMk/>
            <pc:sldMk cId="4216122598" sldId="441"/>
            <ac:graphicFrameMk id="11" creationId="{0B41F6E8-79AD-B812-2987-5F05A95A60C8}"/>
          </ac:graphicFrameMkLst>
        </pc:graphicFrameChg>
        <pc:picChg chg="mod">
          <ac:chgData name="Rebecca Reed" userId="da966e78-054d-49b8-9b12-949931f2956f" providerId="ADAL" clId="{4D86A162-70EB-4FD3-B9A9-B7B5CA02E53C}" dt="2024-02-21T15:21:21.087" v="1395" actId="1076"/>
          <ac:picMkLst>
            <pc:docMk/>
            <pc:sldMk cId="4216122598" sldId="441"/>
            <ac:picMk id="4" creationId="{00000000-0000-0000-0000-000000000000}"/>
          </ac:picMkLst>
        </pc:picChg>
      </pc:sldChg>
      <pc:sldChg chg="addSp delSp modSp add mod modNotes modNotesTx">
        <pc:chgData name="Rebecca Reed" userId="da966e78-054d-49b8-9b12-949931f2956f" providerId="ADAL" clId="{4D86A162-70EB-4FD3-B9A9-B7B5CA02E53C}" dt="2024-02-21T15:21:49.951" v="1403" actId="1076"/>
        <pc:sldMkLst>
          <pc:docMk/>
          <pc:sldMk cId="1021899803" sldId="442"/>
        </pc:sldMkLst>
        <pc:spChg chg="mod">
          <ac:chgData name="Rebecca Reed" userId="da966e78-054d-49b8-9b12-949931f2956f" providerId="ADAL" clId="{4D86A162-70EB-4FD3-B9A9-B7B5CA02E53C}" dt="2024-02-21T14:47:36.909" v="1066" actId="20577"/>
          <ac:spMkLst>
            <pc:docMk/>
            <pc:sldMk cId="1021899803" sldId="442"/>
            <ac:spMk id="2" creationId="{00000000-0000-0000-0000-000000000000}"/>
          </ac:spMkLst>
        </pc:spChg>
        <pc:graphicFrameChg chg="add mod">
          <ac:chgData name="Rebecca Reed" userId="da966e78-054d-49b8-9b12-949931f2956f" providerId="ADAL" clId="{4D86A162-70EB-4FD3-B9A9-B7B5CA02E53C}" dt="2024-02-21T15:21:46.225" v="1402" actId="1076"/>
          <ac:graphicFrameMkLst>
            <pc:docMk/>
            <pc:sldMk cId="1021899803" sldId="442"/>
            <ac:graphicFrameMk id="3" creationId="{208696E8-D9E7-201C-A9F4-CA530E3552E2}"/>
          </ac:graphicFrameMkLst>
        </pc:graphicFrameChg>
        <pc:graphicFrameChg chg="add del mod">
          <ac:chgData name="Rebecca Reed" userId="da966e78-054d-49b8-9b12-949931f2956f" providerId="ADAL" clId="{4D86A162-70EB-4FD3-B9A9-B7B5CA02E53C}" dt="2024-02-21T14:43:44.747" v="882"/>
          <ac:graphicFrameMkLst>
            <pc:docMk/>
            <pc:sldMk cId="1021899803" sldId="442"/>
            <ac:graphicFrameMk id="5" creationId="{D1FE04C2-5FE7-ACEC-483F-88F47B2FBED9}"/>
          </ac:graphicFrameMkLst>
        </pc:graphicFrameChg>
        <pc:graphicFrameChg chg="del mod">
          <ac:chgData name="Rebecca Reed" userId="da966e78-054d-49b8-9b12-949931f2956f" providerId="ADAL" clId="{4D86A162-70EB-4FD3-B9A9-B7B5CA02E53C}" dt="2024-02-21T14:41:28.320" v="782" actId="478"/>
          <ac:graphicFrameMkLst>
            <pc:docMk/>
            <pc:sldMk cId="1021899803" sldId="442"/>
            <ac:graphicFrameMk id="8" creationId="{24BE4A34-8E91-F384-2E83-148D954767E7}"/>
          </ac:graphicFrameMkLst>
        </pc:graphicFrameChg>
        <pc:picChg chg="mod">
          <ac:chgData name="Rebecca Reed" userId="da966e78-054d-49b8-9b12-949931f2956f" providerId="ADAL" clId="{4D86A162-70EB-4FD3-B9A9-B7B5CA02E53C}" dt="2024-02-21T15:21:49.951" v="1403" actId="1076"/>
          <ac:picMkLst>
            <pc:docMk/>
            <pc:sldMk cId="1021899803" sldId="442"/>
            <ac:picMk id="4" creationId="{00000000-0000-0000-0000-000000000000}"/>
          </ac:picMkLst>
        </pc:picChg>
      </pc:sldChg>
      <pc:sldChg chg="addSp modSp add mod ord modNotes modNotesTx">
        <pc:chgData name="Rebecca Reed" userId="da966e78-054d-49b8-9b12-949931f2956f" providerId="ADAL" clId="{4D86A162-70EB-4FD3-B9A9-B7B5CA02E53C}" dt="2024-02-21T15:22:11.971" v="1407" actId="14100"/>
        <pc:sldMkLst>
          <pc:docMk/>
          <pc:sldMk cId="267073024" sldId="443"/>
        </pc:sldMkLst>
        <pc:spChg chg="mod">
          <ac:chgData name="Rebecca Reed" userId="da966e78-054d-49b8-9b12-949931f2956f" providerId="ADAL" clId="{4D86A162-70EB-4FD3-B9A9-B7B5CA02E53C}" dt="2024-02-21T15:19:32.656" v="1366" actId="27636"/>
          <ac:spMkLst>
            <pc:docMk/>
            <pc:sldMk cId="267073024" sldId="443"/>
            <ac:spMk id="2" creationId="{00000000-0000-0000-0000-000000000000}"/>
          </ac:spMkLst>
        </pc:spChg>
        <pc:graphicFrameChg chg="add mod modGraphic">
          <ac:chgData name="Rebecca Reed" userId="da966e78-054d-49b8-9b12-949931f2956f" providerId="ADAL" clId="{4D86A162-70EB-4FD3-B9A9-B7B5CA02E53C}" dt="2024-02-21T15:22:07.778" v="1406" actId="14100"/>
          <ac:graphicFrameMkLst>
            <pc:docMk/>
            <pc:sldMk cId="267073024" sldId="443"/>
            <ac:graphicFrameMk id="3" creationId="{F032B7F7-6C54-BE28-464D-840D8E6E5E60}"/>
          </ac:graphicFrameMkLst>
        </pc:graphicFrameChg>
        <pc:graphicFrameChg chg="mod">
          <ac:chgData name="Rebecca Reed" userId="da966e78-054d-49b8-9b12-949931f2956f" providerId="ADAL" clId="{4D86A162-70EB-4FD3-B9A9-B7B5CA02E53C}" dt="2024-02-21T15:22:11.971" v="1407" actId="14100"/>
          <ac:graphicFrameMkLst>
            <pc:docMk/>
            <pc:sldMk cId="267073024" sldId="443"/>
            <ac:graphicFrameMk id="8" creationId="{24BE4A34-8E91-F384-2E83-148D954767E7}"/>
          </ac:graphicFrameMkLst>
        </pc:graphicFrameChg>
        <pc:picChg chg="mod">
          <ac:chgData name="Rebecca Reed" userId="da966e78-054d-49b8-9b12-949931f2956f" providerId="ADAL" clId="{4D86A162-70EB-4FD3-B9A9-B7B5CA02E53C}" dt="2024-02-21T15:21:58.262" v="1405" actId="1076"/>
          <ac:picMkLst>
            <pc:docMk/>
            <pc:sldMk cId="267073024" sldId="443"/>
            <ac:picMk id="4" creationId="{00000000-0000-0000-0000-000000000000}"/>
          </ac:picMkLst>
        </pc:picChg>
      </pc:sldChg>
      <pc:sldChg chg="addSp delSp modSp add mod modNotes modNotesTx">
        <pc:chgData name="Rebecca Reed" userId="da966e78-054d-49b8-9b12-949931f2956f" providerId="ADAL" clId="{4D86A162-70EB-4FD3-B9A9-B7B5CA02E53C}" dt="2024-02-21T16:10:33.029" v="1423" actId="22"/>
        <pc:sldMkLst>
          <pc:docMk/>
          <pc:sldMk cId="2956552804" sldId="444"/>
        </pc:sldMkLst>
        <pc:spChg chg="add del">
          <ac:chgData name="Rebecca Reed" userId="da966e78-054d-49b8-9b12-949931f2956f" providerId="ADAL" clId="{4D86A162-70EB-4FD3-B9A9-B7B5CA02E53C}" dt="2024-02-21T16:10:33.029" v="1423" actId="22"/>
          <ac:spMkLst>
            <pc:docMk/>
            <pc:sldMk cId="2956552804" sldId="444"/>
            <ac:spMk id="6" creationId="{08CD41FA-9886-D15A-087C-1EC2B5B3D0F8}"/>
          </ac:spMkLst>
        </pc:spChg>
        <pc:graphicFrameChg chg="add mod modGraphic">
          <ac:chgData name="Rebecca Reed" userId="da966e78-054d-49b8-9b12-949931f2956f" providerId="ADAL" clId="{4D86A162-70EB-4FD3-B9A9-B7B5CA02E53C}" dt="2024-02-21T15:20:12.120" v="1370" actId="255"/>
          <ac:graphicFrameMkLst>
            <pc:docMk/>
            <pc:sldMk cId="2956552804" sldId="444"/>
            <ac:graphicFrameMk id="3" creationId="{916A1D9D-533F-A49F-CF71-8B534C7BFBF3}"/>
          </ac:graphicFrameMkLst>
        </pc:graphicFrameChg>
        <pc:graphicFrameChg chg="del">
          <ac:chgData name="Rebecca Reed" userId="da966e78-054d-49b8-9b12-949931f2956f" providerId="ADAL" clId="{4D86A162-70EB-4FD3-B9A9-B7B5CA02E53C}" dt="2024-02-21T15:17:23.275" v="1354" actId="478"/>
          <ac:graphicFrameMkLst>
            <pc:docMk/>
            <pc:sldMk cId="2956552804" sldId="444"/>
            <ac:graphicFrameMk id="8" creationId="{24BE4A34-8E91-F384-2E83-148D954767E7}"/>
          </ac:graphicFrameMkLst>
        </pc:graphicFrameChg>
        <pc:picChg chg="mod">
          <ac:chgData name="Rebecca Reed" userId="da966e78-054d-49b8-9b12-949931f2956f" providerId="ADAL" clId="{4D86A162-70EB-4FD3-B9A9-B7B5CA02E53C}" dt="2024-02-21T15:22:20.748" v="1410" actId="1076"/>
          <ac:picMkLst>
            <pc:docMk/>
            <pc:sldMk cId="2956552804" sldId="444"/>
            <ac:picMk id="4" creationId="{00000000-0000-0000-0000-000000000000}"/>
          </ac:picMkLst>
        </pc:picChg>
      </pc:sldChg>
      <pc:sldChg chg="modSp add del mod modNotesTx">
        <pc:chgData name="Rebecca Reed" userId="da966e78-054d-49b8-9b12-949931f2956f" providerId="ADAL" clId="{4D86A162-70EB-4FD3-B9A9-B7B5CA02E53C}" dt="2024-02-21T16:22:05.851" v="1687" actId="47"/>
        <pc:sldMkLst>
          <pc:docMk/>
          <pc:sldMk cId="565483835" sldId="445"/>
        </pc:sldMkLst>
        <pc:spChg chg="mod">
          <ac:chgData name="Rebecca Reed" userId="da966e78-054d-49b8-9b12-949931f2956f" providerId="ADAL" clId="{4D86A162-70EB-4FD3-B9A9-B7B5CA02E53C}" dt="2024-02-21T16:20:51.884" v="1684" actId="20577"/>
          <ac:spMkLst>
            <pc:docMk/>
            <pc:sldMk cId="565483835" sldId="445"/>
            <ac:spMk id="2" creationId="{00000000-0000-0000-0000-000000000000}"/>
          </ac:spMkLst>
        </pc:spChg>
        <pc:graphicFrameChg chg="mod">
          <ac:chgData name="Rebecca Reed" userId="da966e78-054d-49b8-9b12-949931f2956f" providerId="ADAL" clId="{4D86A162-70EB-4FD3-B9A9-B7B5CA02E53C}" dt="2024-02-21T16:20:28.636" v="1663" actId="12100"/>
          <ac:graphicFrameMkLst>
            <pc:docMk/>
            <pc:sldMk cId="565483835" sldId="445"/>
            <ac:graphicFrameMk id="3" creationId="{A1E52DAD-E998-AE4A-2AB1-24B1CEEF1E9D}"/>
          </ac:graphicFrameMkLst>
        </pc:graphicFrameChg>
        <pc:graphicFrameChg chg="mod">
          <ac:chgData name="Rebecca Reed" userId="da966e78-054d-49b8-9b12-949931f2956f" providerId="ADAL" clId="{4D86A162-70EB-4FD3-B9A9-B7B5CA02E53C}" dt="2024-02-21T16:20:55.861" v="1685" actId="1076"/>
          <ac:graphicFrameMkLst>
            <pc:docMk/>
            <pc:sldMk cId="565483835" sldId="445"/>
            <ac:graphicFrameMk id="5" creationId="{6E9296EE-2F14-C5EA-CB91-28530545E8D2}"/>
          </ac:graphicFrameMkLst>
        </pc:graphicFrameChg>
      </pc:sldChg>
      <pc:sldChg chg="new del">
        <pc:chgData name="Rebecca Reed" userId="da966e78-054d-49b8-9b12-949931f2956f" providerId="ADAL" clId="{4D86A162-70EB-4FD3-B9A9-B7B5CA02E53C}" dt="2024-02-26T09:30:58.280" v="3909" actId="680"/>
        <pc:sldMkLst>
          <pc:docMk/>
          <pc:sldMk cId="619059243" sldId="445"/>
        </pc:sldMkLst>
      </pc:sldChg>
      <pc:sldMasterChg chg="modSp modSldLayout">
        <pc:chgData name="Rebecca Reed" userId="da966e78-054d-49b8-9b12-949931f2956f" providerId="ADAL" clId="{4D86A162-70EB-4FD3-B9A9-B7B5CA02E53C}" dt="2024-02-21T15:19:32.534" v="1365"/>
        <pc:sldMasterMkLst>
          <pc:docMk/>
          <pc:sldMasterMk cId="715982556" sldId="2147483708"/>
        </pc:sldMasterMkLst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asterMk cId="715982556" sldId="2147483708"/>
            <ac:spMk id="2" creationId="{00000000-0000-0000-0000-000000000000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asterMk cId="715982556" sldId="2147483708"/>
            <ac:spMk id="3" creationId="{00000000-0000-0000-0000-000000000000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asterMk cId="715982556" sldId="2147483708"/>
            <ac:spMk id="4" creationId="{00000000-0000-0000-0000-000000000000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asterMk cId="715982556" sldId="2147483708"/>
            <ac:spMk id="5" creationId="{00000000-0000-0000-0000-000000000000}"/>
          </ac:spMkLst>
        </pc:spChg>
        <pc:spChg chg="mod">
          <ac:chgData name="Rebecca Reed" userId="da966e78-054d-49b8-9b12-949931f2956f" providerId="ADAL" clId="{4D86A162-70EB-4FD3-B9A9-B7B5CA02E53C}" dt="2024-02-21T15:19:32.534" v="1365"/>
          <ac:spMkLst>
            <pc:docMk/>
            <pc:sldMasterMk cId="715982556" sldId="2147483708"/>
            <ac:spMk id="6" creationId="{00000000-0000-0000-0000-000000000000}"/>
          </ac:spMkLst>
        </pc:sp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532229419" sldId="2147483709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532229419" sldId="2147483709"/>
              <ac:spMk id="2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532229419" sldId="2147483709"/>
              <ac:spMk id="3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108798758" sldId="2147483711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108798758" sldId="2147483711"/>
              <ac:spMk id="2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108798758" sldId="2147483711"/>
              <ac:spMk id="3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4105262964" sldId="2147483712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4105262964" sldId="2147483712"/>
              <ac:spMk id="3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4105262964" sldId="2147483712"/>
              <ac:spMk id="4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2213516374" sldId="2147483713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2213516374" sldId="2147483713"/>
              <ac:spMk id="3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2213516374" sldId="2147483713"/>
              <ac:spMk id="4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2213516374" sldId="2147483713"/>
              <ac:spMk id="5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2213516374" sldId="2147483713"/>
              <ac:spMk id="6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3392097997" sldId="2147483716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3392097997" sldId="2147483716"/>
              <ac:spMk id="2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3392097997" sldId="2147483716"/>
              <ac:spMk id="3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3392097997" sldId="2147483716"/>
              <ac:spMk id="4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67448844" sldId="2147483717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67448844" sldId="2147483717"/>
              <ac:spMk id="2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67448844" sldId="2147483717"/>
              <ac:spMk id="3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67448844" sldId="2147483717"/>
              <ac:spMk id="4" creationId="{00000000-0000-0000-0000-000000000000}"/>
            </ac:spMkLst>
          </pc:spChg>
        </pc:sldLayoutChg>
        <pc:sldLayoutChg chg="modSp">
          <pc:chgData name="Rebecca Reed" userId="da966e78-054d-49b8-9b12-949931f2956f" providerId="ADAL" clId="{4D86A162-70EB-4FD3-B9A9-B7B5CA02E53C}" dt="2024-02-21T15:19:32.534" v="1365"/>
          <pc:sldLayoutMkLst>
            <pc:docMk/>
            <pc:sldMasterMk cId="715982556" sldId="2147483708"/>
            <pc:sldLayoutMk cId="1291075655" sldId="2147483719"/>
          </pc:sldLayoutMkLst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1291075655" sldId="2147483719"/>
              <ac:spMk id="2" creationId="{00000000-0000-0000-0000-000000000000}"/>
            </ac:spMkLst>
          </pc:spChg>
          <pc:spChg chg="mod">
            <ac:chgData name="Rebecca Reed" userId="da966e78-054d-49b8-9b12-949931f2956f" providerId="ADAL" clId="{4D86A162-70EB-4FD3-B9A9-B7B5CA02E53C}" dt="2024-02-21T15:19:32.534" v="1365"/>
            <ac:spMkLst>
              <pc:docMk/>
              <pc:sldMasterMk cId="715982556" sldId="2147483708"/>
              <pc:sldLayoutMk cId="1291075655" sldId="2147483719"/>
              <ac:spMk id="3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thehousingombudsman.sharepoint.com/corpfunc/pmo/QED%20Projects/QED%2023-24%20Activities/QED%2023-24%20BAU/Spotlights%2023-24/Attitudes%20Spotlight%20report/Data%20tables/2023-08-24%20CFE%20-%20Advocacy%20services%20(1-5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https://thehousingombudsman.sharepoint.com/corpfunc/pmo/QED%20Projects/QED%2023-24%20Activities/QED%2023-24%20BAU/Spotlights%2023-24/Attitudes%20Spotlight%20report/Data%20tables/2023-08-23%20CFE%20-%20Landlords%20(1-171).xlsx" TargetMode="External"/><Relationship Id="rId4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6"/>
              <c:layout>
                <c:manualLayout>
                  <c:x val="4.7058817071165659E-2"/>
                  <c:y val="-2.6307914840695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8C-4C5E-81CC-E87F5686DA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Sheet1!$A$1:$A$7</c:f>
              <c:strCache>
                <c:ptCount val="7"/>
                <c:pt idx="0">
                  <c:v>Repair requests</c:v>
                </c:pt>
                <c:pt idx="1">
                  <c:v>How to complain</c:v>
                </c:pt>
                <c:pt idx="2">
                  <c:v>Landlord performance</c:v>
                </c:pt>
                <c:pt idx="3">
                  <c:v>Policy, guidance or legislation change</c:v>
                </c:pt>
                <c:pt idx="4">
                  <c:v>Housing Officer change</c:v>
                </c:pt>
                <c:pt idx="5">
                  <c:v>Decision affecting you/your home</c:v>
                </c:pt>
                <c:pt idx="6">
                  <c:v>Rent and service charge changes</c:v>
                </c:pt>
              </c:strCache>
            </c:strRef>
          </c:cat>
          <c:val>
            <c:numRef>
              <c:f>Sheet1!$B$1:$B$7</c:f>
              <c:numCache>
                <c:formatCode>0%</c:formatCode>
                <c:ptCount val="7"/>
                <c:pt idx="0">
                  <c:v>0.46</c:v>
                </c:pt>
                <c:pt idx="1">
                  <c:v>0.46</c:v>
                </c:pt>
                <c:pt idx="2">
                  <c:v>0.43</c:v>
                </c:pt>
                <c:pt idx="3">
                  <c:v>0.39</c:v>
                </c:pt>
                <c:pt idx="4">
                  <c:v>0.26</c:v>
                </c:pt>
                <c:pt idx="5">
                  <c:v>0.26</c:v>
                </c:pt>
                <c:pt idx="6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8C-4C5E-81CC-E87F5686DA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905843632"/>
        <c:axId val="909484096"/>
      </c:radarChart>
      <c:catAx>
        <c:axId val="90584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09484096"/>
        <c:crosses val="autoZero"/>
        <c:auto val="1"/>
        <c:lblAlgn val="ctr"/>
        <c:lblOffset val="100"/>
        <c:noMultiLvlLbl val="0"/>
      </c:catAx>
      <c:valAx>
        <c:axId val="9094840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05843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What are the main issues you are asked to support residents with?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4"/>
              <c:pt idx="0">
                <c:v>Repairs (including damp and mould)</c:v>
              </c:pt>
              <c:pt idx="1">
                <c:v>Rent/service charges</c:v>
              </c:pt>
              <c:pt idx="2">
                <c:v>ASB (including noise)</c:v>
              </c:pt>
              <c:pt idx="3">
                <c:v>Other</c:v>
              </c:pt>
            </c:strLit>
          </c:cat>
          <c:val>
            <c:numLit>
              <c:formatCode>General</c:formatCode>
              <c:ptCount val="4"/>
              <c:pt idx="0">
                <c:v>69</c:v>
              </c:pt>
              <c:pt idx="1">
                <c:v>32</c:v>
              </c:pt>
              <c:pt idx="2">
                <c:v>21</c:v>
              </c:pt>
              <c:pt idx="3">
                <c:v>15</c:v>
              </c:pt>
            </c:numLit>
          </c:val>
          <c:extLst>
            <c:ext xmlns:c16="http://schemas.microsoft.com/office/drawing/2014/chart" uri="{C3380CC4-5D6E-409C-BE32-E72D297353CC}">
              <c16:uniqueId val="{00000000-E0BB-4E3E-8C7F-209B4095E8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3706047"/>
        <c:axId val="1083723327"/>
      </c:barChart>
      <c:catAx>
        <c:axId val="1083706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723327"/>
        <c:crosses val="autoZero"/>
        <c:auto val="1"/>
        <c:lblAlgn val="ctr"/>
        <c:lblOffset val="100"/>
        <c:noMultiLvlLbl val="0"/>
      </c:catAx>
      <c:valAx>
        <c:axId val="10837233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83706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000">
          <a:solidFill>
            <a:schemeClr val="tx2"/>
          </a:solidFill>
        </a:defRPr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'[2023-08-23 CFE - Landlords (1-171).xlsx]Sheet2'!$A$3:$A$10</cx:f>
        <cx:lvl ptCount="8">
          <cx:pt idx="0">Lack of resources</cx:pt>
          <cx:pt idx="1">Breakdown of trust</cx:pt>
          <cx:pt idx="2">Communication preferences</cx:pt>
          <cx:pt idx="3">Language barriers</cx:pt>
          <cx:pt idx="4">Culture / attitude</cx:pt>
          <cx:pt idx="5">Government policy / legislation</cx:pt>
          <cx:pt idx="6">Digital</cx:pt>
          <cx:pt idx="7">Internal comms / comms with other agencies</cx:pt>
        </cx:lvl>
      </cx:strDim>
      <cx:numDim type="val">
        <cx:f>'[2023-08-23 CFE - Landlords (1-171).xlsx]Sheet2'!$B$3:$B$10</cx:f>
        <cx:lvl ptCount="8" formatCode="General">
          <cx:pt idx="0">59</cx:pt>
          <cx:pt idx="1">41</cx:pt>
          <cx:pt idx="2">37</cx:pt>
          <cx:pt idx="3">27</cx:pt>
          <cx:pt idx="4">14</cx:pt>
          <cx:pt idx="5">7</cx:pt>
          <cx:pt idx="6">7</cx:pt>
          <cx:pt idx="7">5</cx:pt>
        </cx:lvl>
      </cx:numDim>
    </cx:data>
    <cx:data id="1">
      <cx:strDim type="cat">
        <cx:f>'[2023-08-23 CFE - Landlords (1-171).xlsx]Sheet2'!$A$3:$A$10</cx:f>
        <cx:lvl ptCount="8">
          <cx:pt idx="0">Lack of resources</cx:pt>
          <cx:pt idx="1">Breakdown of trust</cx:pt>
          <cx:pt idx="2">Communication preferences</cx:pt>
          <cx:pt idx="3">Language barriers</cx:pt>
          <cx:pt idx="4">Culture / attitude</cx:pt>
          <cx:pt idx="5">Government policy / legislation</cx:pt>
          <cx:pt idx="6">Digital</cx:pt>
          <cx:pt idx="7">Internal comms / comms with other agencies</cx:pt>
        </cx:lvl>
      </cx:strDim>
      <cx:numDim type="val">
        <cx:f>'[2023-08-23 CFE - Landlords (1-171).xlsx]Sheet2'!$C$3:$C$10</cx:f>
        <cx:lvl ptCount="8" formatCode="0%">
          <cx:pt idx="0">0.40689655172413791</cx:pt>
          <cx:pt idx="1">0.28275862068965518</cx:pt>
          <cx:pt idx="2">0.25517241379310346</cx:pt>
          <cx:pt idx="3">0.18620689655172415</cx:pt>
          <cx:pt idx="4">0.096551724137931033</cx:pt>
          <cx:pt idx="5">0.048275862068965517</cx:pt>
          <cx:pt idx="6">0.048275862068965517</cx:pt>
          <cx:pt idx="7">0.034482758620689655</cx:pt>
        </cx:lvl>
      </cx:numDim>
    </cx:data>
  </cx:chartData>
  <cx:chart>
    <cx:plotArea>
      <cx:plotAreaRegion>
        <cx:plotSurface>
          <cx:spPr>
            <a:ln>
              <a:noFill/>
            </a:ln>
          </cx:spPr>
        </cx:plotSurface>
        <cx:series layoutId="funnel" uniqueId="{A95FC9BF-D806-453A-8BB8-E13372AA15BD}" formatIdx="0">
          <cx:tx>
            <cx:txData>
              <cx:f>'[2023-08-23 CFE - Landlords (1-171).xlsx]Sheet2'!$B$2</cx:f>
              <cx:v>Count</cx:v>
            </cx:txData>
          </cx:tx>
          <cx:dataLabels>
            <cx:spPr>
              <a:noFill/>
            </cx:spPr>
            <cx:txPr>
              <a:bodyPr vertOverflow="overflow" horzOverflow="overflow" wrap="square" lIns="0" tIns="0" rIns="0" bIns="0"/>
              <a:lstStyle/>
              <a:p>
                <a:pPr algn="ctr" rtl="0">
                  <a:defRPr sz="2000" b="1" i="0">
                    <a:solidFill>
                      <a:schemeClr val="bg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pPr>
                <a:endParaRPr lang="en-GB" sz="2000" b="1">
                  <a:solidFill>
                    <a:schemeClr val="bg1"/>
                  </a:solidFill>
                </a:endParaRPr>
              </a:p>
            </cx:txPr>
            <cx:visibility seriesName="0" categoryName="0" value="1"/>
          </cx:dataLabels>
          <cx:dataId val="0"/>
        </cx:series>
        <cx:series layoutId="funnel" hidden="1" uniqueId="{41460084-2969-403E-8534-C8A49FD98BC8}" formatIdx="1">
          <cx:tx>
            <cx:txData>
              <cx:f>'[2023-08-23 CFE - Landlords (1-171).xlsx]Sheet2'!$C$2</cx:f>
              <cx:v>%</cx:v>
            </cx:txData>
          </cx:tx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2000" b="0" i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pPr>
                <a:endParaRPr lang="en-GB" sz="2000">
                  <a:solidFill>
                    <a:sysClr val="windowText" lastClr="000000"/>
                  </a:solidFill>
                </a:endParaRPr>
              </a:p>
            </cx:txPr>
            <cx:visibility seriesName="0" categoryName="0" value="1"/>
          </cx:dataLabels>
          <cx:dataId val="1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00698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GB" sz="1400">
              <a:solidFill>
                <a:srgbClr val="006983"/>
              </a:solidFill>
            </a:endParaRPr>
          </a:p>
        </cx:txPr>
      </cx:axis>
    </cx:plotArea>
  </cx:chart>
  <cx:spPr>
    <a:solidFill>
      <a:sysClr val="window" lastClr="FFFFFF"/>
    </a:solidFill>
    <a:ln>
      <a:noFill/>
    </a:ln>
  </cx:spPr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E000C-8FC5-496F-8405-803FF3A439F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1D5739F-F197-4EF7-8FCE-E9F56C5DE4A7}">
      <dgm:prSet phldrT="[Text]"/>
      <dgm:spPr/>
      <dgm:t>
        <a:bodyPr/>
        <a:lstStyle/>
        <a:p>
          <a:r>
            <a:rPr lang="en-US"/>
            <a:t>Supported Housing</a:t>
          </a:r>
          <a:endParaRPr lang="en-GB"/>
        </a:p>
      </dgm:t>
    </dgm:pt>
    <dgm:pt modelId="{FEB6D69F-3595-4E7F-8D40-0F1EB3AFA050}" type="parTrans" cxnId="{C0EA32FF-4020-4AE7-953B-6F2A22FA3BED}">
      <dgm:prSet/>
      <dgm:spPr/>
      <dgm:t>
        <a:bodyPr/>
        <a:lstStyle/>
        <a:p>
          <a:endParaRPr lang="en-GB"/>
        </a:p>
      </dgm:t>
    </dgm:pt>
    <dgm:pt modelId="{F87A15E8-20D6-4C04-866E-9EAB4BE87AB0}" type="sibTrans" cxnId="{C0EA32FF-4020-4AE7-953B-6F2A22FA3BED}">
      <dgm:prSet/>
      <dgm:spPr/>
      <dgm:t>
        <a:bodyPr/>
        <a:lstStyle/>
        <a:p>
          <a:endParaRPr lang="en-GB"/>
        </a:p>
      </dgm:t>
    </dgm:pt>
    <dgm:pt modelId="{36435091-4E2D-4EF4-B263-B43EF71B6D45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older people</a:t>
          </a:r>
          <a:endParaRPr lang="en-GB"/>
        </a:p>
      </dgm:t>
    </dgm:pt>
    <dgm:pt modelId="{AA134D61-E46D-4457-A44D-A21435673DFA}" type="parTrans" cxnId="{E4BAC46C-9211-4317-8183-CD085543D838}">
      <dgm:prSet/>
      <dgm:spPr/>
      <dgm:t>
        <a:bodyPr/>
        <a:lstStyle/>
        <a:p>
          <a:endParaRPr lang="en-GB"/>
        </a:p>
      </dgm:t>
    </dgm:pt>
    <dgm:pt modelId="{96D5CAC7-4B80-42BF-9995-2B9C11DB51BE}" type="sibTrans" cxnId="{E4BAC46C-9211-4317-8183-CD085543D838}">
      <dgm:prSet/>
      <dgm:spPr/>
      <dgm:t>
        <a:bodyPr/>
        <a:lstStyle/>
        <a:p>
          <a:endParaRPr lang="en-GB"/>
        </a:p>
      </dgm:t>
    </dgm:pt>
    <dgm:pt modelId="{4A730B08-62B5-424C-A2E8-BB66C0FD70A1}">
      <dgm:prSet phldrT="[Text]"/>
      <dgm:spPr/>
      <dgm:t>
        <a:bodyPr/>
        <a:lstStyle/>
        <a:p>
          <a:r>
            <a:rPr lang="en-US"/>
            <a:t>General Needs</a:t>
          </a:r>
          <a:endParaRPr lang="en-GB"/>
        </a:p>
      </dgm:t>
    </dgm:pt>
    <dgm:pt modelId="{ED8BB4F4-E776-4694-9CF4-89A41440DBAB}" type="parTrans" cxnId="{E283F332-C179-4ED7-AFC8-9C1D387B6163}">
      <dgm:prSet/>
      <dgm:spPr/>
      <dgm:t>
        <a:bodyPr/>
        <a:lstStyle/>
        <a:p>
          <a:endParaRPr lang="en-GB"/>
        </a:p>
      </dgm:t>
    </dgm:pt>
    <dgm:pt modelId="{8AC57D40-6301-4DB6-9250-65BCEC3A0F10}" type="sibTrans" cxnId="{E283F332-C179-4ED7-AFC8-9C1D387B6163}">
      <dgm:prSet/>
      <dgm:spPr/>
      <dgm:t>
        <a:bodyPr/>
        <a:lstStyle/>
        <a:p>
          <a:endParaRPr lang="en-GB"/>
        </a:p>
      </dgm:t>
    </dgm:pt>
    <dgm:pt modelId="{D00A0C86-667C-4A6A-A556-AEBE6D4444B5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older people</a:t>
          </a:r>
          <a:endParaRPr lang="en-GB"/>
        </a:p>
      </dgm:t>
    </dgm:pt>
    <dgm:pt modelId="{F7DC9A26-8324-4182-B74A-638BC99F086D}" type="parTrans" cxnId="{17DAC55E-9E1F-4E62-900C-0221B55FAA5A}">
      <dgm:prSet/>
      <dgm:spPr/>
      <dgm:t>
        <a:bodyPr/>
        <a:lstStyle/>
        <a:p>
          <a:endParaRPr lang="en-GB"/>
        </a:p>
      </dgm:t>
    </dgm:pt>
    <dgm:pt modelId="{7CC6256A-0120-428A-AC77-08A5E651DABC}" type="sibTrans" cxnId="{17DAC55E-9E1F-4E62-900C-0221B55FAA5A}">
      <dgm:prSet/>
      <dgm:spPr/>
      <dgm:t>
        <a:bodyPr/>
        <a:lstStyle/>
        <a:p>
          <a:endParaRPr lang="en-GB"/>
        </a:p>
      </dgm:t>
    </dgm:pt>
    <dgm:pt modelId="{585FDA4A-6774-4488-8025-3068EBF35510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b="0">
              <a:latin typeface="Arial" panose="020B0604020202020204" pitchFamily="34" charset="0"/>
              <a:cs typeface="Arial" panose="020B0604020202020204" pitchFamily="34" charset="0"/>
            </a:rPr>
            <a:t>homelessness</a:t>
          </a:r>
          <a:endParaRPr lang="en-GB"/>
        </a:p>
      </dgm:t>
    </dgm:pt>
    <dgm:pt modelId="{68A608FC-12CD-41EC-B8A1-A1EDC310EB1C}" type="parTrans" cxnId="{97365BED-7C6F-41B9-8E55-25C53F70CDBB}">
      <dgm:prSet/>
      <dgm:spPr/>
      <dgm:t>
        <a:bodyPr/>
        <a:lstStyle/>
        <a:p>
          <a:endParaRPr lang="en-GB"/>
        </a:p>
      </dgm:t>
    </dgm:pt>
    <dgm:pt modelId="{59D8863E-CFC1-48D8-9B54-5AFFA3145691}" type="sibTrans" cxnId="{97365BED-7C6F-41B9-8E55-25C53F70CDBB}">
      <dgm:prSet/>
      <dgm:spPr/>
      <dgm:t>
        <a:bodyPr/>
        <a:lstStyle/>
        <a:p>
          <a:endParaRPr lang="en-GB"/>
        </a:p>
      </dgm:t>
    </dgm:pt>
    <dgm:pt modelId="{60B2562A-3E99-49B8-9DE6-DFC41E113E82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b="0">
              <a:latin typeface="Arial" panose="020B0604020202020204" pitchFamily="34" charset="0"/>
              <a:cs typeface="Arial" panose="020B0604020202020204" pitchFamily="34" charset="0"/>
            </a:rPr>
            <a:t>disability or access related housing needs</a:t>
          </a:r>
          <a:endParaRPr lang="en-GB"/>
        </a:p>
      </dgm:t>
    </dgm:pt>
    <dgm:pt modelId="{455E1D8E-2EAB-4E2D-BC58-C88BD3C54C39}" type="parTrans" cxnId="{2A37A7AF-FF89-41CD-99CF-B7FDAAB76A31}">
      <dgm:prSet/>
      <dgm:spPr/>
      <dgm:t>
        <a:bodyPr/>
        <a:lstStyle/>
        <a:p>
          <a:endParaRPr lang="en-GB"/>
        </a:p>
      </dgm:t>
    </dgm:pt>
    <dgm:pt modelId="{1201D779-B280-428D-BE57-ED1EF5413CC0}" type="sibTrans" cxnId="{2A37A7AF-FF89-41CD-99CF-B7FDAAB76A31}">
      <dgm:prSet/>
      <dgm:spPr/>
      <dgm:t>
        <a:bodyPr/>
        <a:lstStyle/>
        <a:p>
          <a:endParaRPr lang="en-GB"/>
        </a:p>
      </dgm:t>
    </dgm:pt>
    <dgm:pt modelId="{8AB93DD8-B218-4E08-A3C3-123661F286ED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b="0">
              <a:latin typeface="Arial" panose="020B0604020202020204" pitchFamily="34" charset="0"/>
              <a:cs typeface="Arial" panose="020B0604020202020204" pitchFamily="34" charset="0"/>
            </a:rPr>
            <a:t>long-term illness</a:t>
          </a:r>
          <a:endParaRPr lang="en-GB"/>
        </a:p>
      </dgm:t>
    </dgm:pt>
    <dgm:pt modelId="{99045204-A887-40B6-A6F5-5501AC18417C}" type="parTrans" cxnId="{A4C92883-BFEB-4A79-8C18-40B9A68CF3C4}">
      <dgm:prSet/>
      <dgm:spPr/>
      <dgm:t>
        <a:bodyPr/>
        <a:lstStyle/>
        <a:p>
          <a:endParaRPr lang="en-GB"/>
        </a:p>
      </dgm:t>
    </dgm:pt>
    <dgm:pt modelId="{A06F27C1-0172-4430-A25D-0DF97A5A47DE}" type="sibTrans" cxnId="{A4C92883-BFEB-4A79-8C18-40B9A68CF3C4}">
      <dgm:prSet/>
      <dgm:spPr/>
      <dgm:t>
        <a:bodyPr/>
        <a:lstStyle/>
        <a:p>
          <a:endParaRPr lang="en-GB"/>
        </a:p>
      </dgm:t>
    </dgm:pt>
    <dgm:pt modelId="{931698C4-C421-4617-98EC-D066130FB7E8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b="0">
              <a:latin typeface="Arial" panose="020B0604020202020204" pitchFamily="34" charset="0"/>
              <a:cs typeface="Arial" panose="020B0604020202020204" pitchFamily="34" charset="0"/>
            </a:rPr>
            <a:t>domestic abuse</a:t>
          </a:r>
          <a:endParaRPr lang="en-GB"/>
        </a:p>
      </dgm:t>
    </dgm:pt>
    <dgm:pt modelId="{15CD0ACE-DBAD-4A56-BFAD-4C2A31D466D1}" type="parTrans" cxnId="{C25BCDF0-0685-45EC-89CB-BEF1083D041E}">
      <dgm:prSet/>
      <dgm:spPr/>
      <dgm:t>
        <a:bodyPr/>
        <a:lstStyle/>
        <a:p>
          <a:endParaRPr lang="en-GB"/>
        </a:p>
      </dgm:t>
    </dgm:pt>
    <dgm:pt modelId="{CD643722-6B60-454B-B9B3-576A15033811}" type="sibTrans" cxnId="{C25BCDF0-0685-45EC-89CB-BEF1083D041E}">
      <dgm:prSet/>
      <dgm:spPr/>
      <dgm:t>
        <a:bodyPr/>
        <a:lstStyle/>
        <a:p>
          <a:endParaRPr lang="en-GB"/>
        </a:p>
      </dgm:t>
    </dgm:pt>
    <dgm:pt modelId="{252133A0-B7D9-429C-8FAE-F2FB9C56ACF7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homelessness</a:t>
          </a:r>
          <a:endParaRPr lang="en-GB"/>
        </a:p>
      </dgm:t>
    </dgm:pt>
    <dgm:pt modelId="{7F82134E-E76E-4EAB-820E-5830FCBE0AAA}" type="parTrans" cxnId="{E11922AE-6526-4F47-9BE3-D38C9C9862BF}">
      <dgm:prSet/>
      <dgm:spPr/>
      <dgm:t>
        <a:bodyPr/>
        <a:lstStyle/>
        <a:p>
          <a:endParaRPr lang="en-GB"/>
        </a:p>
      </dgm:t>
    </dgm:pt>
    <dgm:pt modelId="{7CC2B88B-C83A-446C-85B4-4670E3E72132}" type="sibTrans" cxnId="{E11922AE-6526-4F47-9BE3-D38C9C9862BF}">
      <dgm:prSet/>
      <dgm:spPr/>
      <dgm:t>
        <a:bodyPr/>
        <a:lstStyle/>
        <a:p>
          <a:endParaRPr lang="en-GB"/>
        </a:p>
      </dgm:t>
    </dgm:pt>
    <dgm:pt modelId="{F615EAF2-FB58-436C-8323-E083A4CB1751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learning disabilities</a:t>
          </a:r>
          <a:endParaRPr lang="en-GB"/>
        </a:p>
      </dgm:t>
    </dgm:pt>
    <dgm:pt modelId="{1D0E4BBB-8F39-4B0D-83B4-B7A73A903DF5}" type="parTrans" cxnId="{B75C188A-1371-4165-B61B-53DC3F8CFF10}">
      <dgm:prSet/>
      <dgm:spPr/>
      <dgm:t>
        <a:bodyPr/>
        <a:lstStyle/>
        <a:p>
          <a:endParaRPr lang="en-GB"/>
        </a:p>
      </dgm:t>
    </dgm:pt>
    <dgm:pt modelId="{689AC886-5FCE-4109-BD75-F02145482845}" type="sibTrans" cxnId="{B75C188A-1371-4165-B61B-53DC3F8CFF10}">
      <dgm:prSet/>
      <dgm:spPr/>
      <dgm:t>
        <a:bodyPr/>
        <a:lstStyle/>
        <a:p>
          <a:endParaRPr lang="en-GB"/>
        </a:p>
      </dgm:t>
    </dgm:pt>
    <dgm:pt modelId="{E58B096C-63D3-4520-A3F3-B863B2AF3421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physical disabilities</a:t>
          </a:r>
          <a:endParaRPr lang="en-GB"/>
        </a:p>
      </dgm:t>
    </dgm:pt>
    <dgm:pt modelId="{FF38D81A-81C0-4E39-ACED-EF761F7560F3}" type="parTrans" cxnId="{65826177-7162-43B8-A30C-99339226C4D7}">
      <dgm:prSet/>
      <dgm:spPr/>
      <dgm:t>
        <a:bodyPr/>
        <a:lstStyle/>
        <a:p>
          <a:endParaRPr lang="en-GB"/>
        </a:p>
      </dgm:t>
    </dgm:pt>
    <dgm:pt modelId="{952A60DE-18BB-4B06-B9F2-E239762CA8F2}" type="sibTrans" cxnId="{65826177-7162-43B8-A30C-99339226C4D7}">
      <dgm:prSet/>
      <dgm:spPr/>
      <dgm:t>
        <a:bodyPr/>
        <a:lstStyle/>
        <a:p>
          <a:endParaRPr lang="en-GB"/>
        </a:p>
      </dgm:t>
    </dgm:pt>
    <dgm:pt modelId="{C01812A9-DE16-424F-9A78-BA0F3EE97225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mental ill health</a:t>
          </a:r>
          <a:endParaRPr lang="en-GB"/>
        </a:p>
      </dgm:t>
    </dgm:pt>
    <dgm:pt modelId="{51F6E114-6E21-4BEA-96D6-0613E0DD5A89}" type="parTrans" cxnId="{54F219E2-B32D-4CA3-BA50-B451375EFE1B}">
      <dgm:prSet/>
      <dgm:spPr/>
      <dgm:t>
        <a:bodyPr/>
        <a:lstStyle/>
        <a:p>
          <a:endParaRPr lang="en-GB"/>
        </a:p>
      </dgm:t>
    </dgm:pt>
    <dgm:pt modelId="{D84DBA6B-4E6B-4A73-A124-4017B1E879E6}" type="sibTrans" cxnId="{54F219E2-B32D-4CA3-BA50-B451375EFE1B}">
      <dgm:prSet/>
      <dgm:spPr/>
      <dgm:t>
        <a:bodyPr/>
        <a:lstStyle/>
        <a:p>
          <a:endParaRPr lang="en-GB"/>
        </a:p>
      </dgm:t>
    </dgm:pt>
    <dgm:pt modelId="{0546F594-E18D-4F86-BF3F-B3AFC8906EFA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autism</a:t>
          </a:r>
          <a:endParaRPr lang="en-GB"/>
        </a:p>
      </dgm:t>
    </dgm:pt>
    <dgm:pt modelId="{2A6276C3-051B-49AF-9C3E-93331A6A061A}" type="parTrans" cxnId="{888029BE-D1E8-41F4-9FA4-35D68AA0F14F}">
      <dgm:prSet/>
      <dgm:spPr/>
      <dgm:t>
        <a:bodyPr/>
        <a:lstStyle/>
        <a:p>
          <a:endParaRPr lang="en-GB"/>
        </a:p>
      </dgm:t>
    </dgm:pt>
    <dgm:pt modelId="{137C6091-883C-4A09-9EB9-355868664906}" type="sibTrans" cxnId="{888029BE-D1E8-41F4-9FA4-35D68AA0F14F}">
      <dgm:prSet/>
      <dgm:spPr/>
      <dgm:t>
        <a:bodyPr/>
        <a:lstStyle/>
        <a:p>
          <a:endParaRPr lang="en-GB"/>
        </a:p>
      </dgm:t>
    </dgm:pt>
    <dgm:pt modelId="{3A82824B-85D2-4525-9B28-966F07675631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domestic abuse</a:t>
          </a:r>
          <a:endParaRPr lang="en-GB"/>
        </a:p>
      </dgm:t>
    </dgm:pt>
    <dgm:pt modelId="{76A7F965-4EDB-493A-A3AE-59B6CDDE9959}" type="parTrans" cxnId="{7EC4AC99-5DD9-4614-9388-AF7438312C05}">
      <dgm:prSet/>
      <dgm:spPr/>
      <dgm:t>
        <a:bodyPr/>
        <a:lstStyle/>
        <a:p>
          <a:endParaRPr lang="en-GB"/>
        </a:p>
      </dgm:t>
    </dgm:pt>
    <dgm:pt modelId="{040C8811-E764-4DE6-9104-2BAD01C654DF}" type="sibTrans" cxnId="{7EC4AC99-5DD9-4614-9388-AF7438312C05}">
      <dgm:prSet/>
      <dgm:spPr/>
      <dgm:t>
        <a:bodyPr/>
        <a:lstStyle/>
        <a:p>
          <a:endParaRPr lang="en-GB"/>
        </a:p>
      </dgm:t>
    </dgm:pt>
    <dgm:pt modelId="{8FDCB174-4958-4A42-AE86-317BC4654AE5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drug/alcohol recovery</a:t>
          </a:r>
          <a:endParaRPr lang="en-GB"/>
        </a:p>
      </dgm:t>
    </dgm:pt>
    <dgm:pt modelId="{5985304F-68D3-4EC6-B74F-B35D14C0141B}" type="parTrans" cxnId="{2E642E63-8275-40AA-8ABB-0C0C558FDBDF}">
      <dgm:prSet/>
      <dgm:spPr/>
      <dgm:t>
        <a:bodyPr/>
        <a:lstStyle/>
        <a:p>
          <a:endParaRPr lang="en-GB"/>
        </a:p>
      </dgm:t>
    </dgm:pt>
    <dgm:pt modelId="{78574C8C-F083-435A-97D7-133408C9DB85}" type="sibTrans" cxnId="{2E642E63-8275-40AA-8ABB-0C0C558FDBDF}">
      <dgm:prSet/>
      <dgm:spPr/>
      <dgm:t>
        <a:bodyPr/>
        <a:lstStyle/>
        <a:p>
          <a:endParaRPr lang="en-GB"/>
        </a:p>
      </dgm:t>
    </dgm:pt>
    <dgm:pt modelId="{A1D58A4F-C23B-4268-BF91-5CC5234CCD94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criminal justice system experience</a:t>
          </a:r>
          <a:endParaRPr lang="en-GB"/>
        </a:p>
      </dgm:t>
    </dgm:pt>
    <dgm:pt modelId="{C7783A89-9AA8-47DD-AF25-D5889F42E0F3}" type="parTrans" cxnId="{54EE1817-6CDD-4BAA-9F84-B625FFF3A4AD}">
      <dgm:prSet/>
      <dgm:spPr/>
      <dgm:t>
        <a:bodyPr/>
        <a:lstStyle/>
        <a:p>
          <a:endParaRPr lang="en-GB"/>
        </a:p>
      </dgm:t>
    </dgm:pt>
    <dgm:pt modelId="{7C7DA004-0829-4152-AF6B-BF37AD1DCEBF}" type="sibTrans" cxnId="{54EE1817-6CDD-4BAA-9F84-B625FFF3A4AD}">
      <dgm:prSet/>
      <dgm:spPr/>
      <dgm:t>
        <a:bodyPr/>
        <a:lstStyle/>
        <a:p>
          <a:endParaRPr lang="en-GB"/>
        </a:p>
      </dgm:t>
    </dgm:pt>
    <dgm:pt modelId="{57344072-CC15-495A-9D99-CC8EFC3B9B47}">
      <dgm:prSet phldrT="[Text]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young people with a support need</a:t>
          </a:r>
          <a:endParaRPr lang="en-GB"/>
        </a:p>
      </dgm:t>
    </dgm:pt>
    <dgm:pt modelId="{BAC0E73D-D06D-40AD-A750-5E872F4CED8C}" type="parTrans" cxnId="{02C09E51-9A50-4B43-A3F1-8E3A4191FE77}">
      <dgm:prSet/>
      <dgm:spPr/>
      <dgm:t>
        <a:bodyPr/>
        <a:lstStyle/>
        <a:p>
          <a:endParaRPr lang="en-GB"/>
        </a:p>
      </dgm:t>
    </dgm:pt>
    <dgm:pt modelId="{B0A9D3B6-4EDE-4423-AEC1-E873051D45D6}" type="sibTrans" cxnId="{02C09E51-9A50-4B43-A3F1-8E3A4191FE77}">
      <dgm:prSet/>
      <dgm:spPr/>
      <dgm:t>
        <a:bodyPr/>
        <a:lstStyle/>
        <a:p>
          <a:endParaRPr lang="en-GB"/>
        </a:p>
      </dgm:t>
    </dgm:pt>
    <dgm:pt modelId="{574D6636-F8E9-45E6-B798-A85F924EA810}" type="pres">
      <dgm:prSet presAssocID="{9EBE000C-8FC5-496F-8405-803FF3A439F8}" presName="Name0" presStyleCnt="0">
        <dgm:presLayoutVars>
          <dgm:dir/>
          <dgm:animLvl val="lvl"/>
          <dgm:resizeHandles val="exact"/>
        </dgm:presLayoutVars>
      </dgm:prSet>
      <dgm:spPr/>
    </dgm:pt>
    <dgm:pt modelId="{F7F88DF9-7226-4F44-8EB1-397D138C3F20}" type="pres">
      <dgm:prSet presAssocID="{61D5739F-F197-4EF7-8FCE-E9F56C5DE4A7}" presName="composite" presStyleCnt="0"/>
      <dgm:spPr/>
    </dgm:pt>
    <dgm:pt modelId="{4D3C94E4-CDCD-4A95-A26E-72EE72164BD2}" type="pres">
      <dgm:prSet presAssocID="{61D5739F-F197-4EF7-8FCE-E9F56C5DE4A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57AE08B8-DF5D-4727-A362-8FD9DA602BF3}" type="pres">
      <dgm:prSet presAssocID="{61D5739F-F197-4EF7-8FCE-E9F56C5DE4A7}" presName="desTx" presStyleLbl="alignAccFollowNode1" presStyleIdx="0" presStyleCnt="2">
        <dgm:presLayoutVars>
          <dgm:bulletEnabled val="1"/>
        </dgm:presLayoutVars>
      </dgm:prSet>
      <dgm:spPr/>
    </dgm:pt>
    <dgm:pt modelId="{6BF77B63-3DBE-421C-8872-FAD58394FF77}" type="pres">
      <dgm:prSet presAssocID="{F87A15E8-20D6-4C04-866E-9EAB4BE87AB0}" presName="space" presStyleCnt="0"/>
      <dgm:spPr/>
    </dgm:pt>
    <dgm:pt modelId="{B01AE6D4-8106-45D8-B29E-9C57B5E7AF11}" type="pres">
      <dgm:prSet presAssocID="{4A730B08-62B5-424C-A2E8-BB66C0FD70A1}" presName="composite" presStyleCnt="0"/>
      <dgm:spPr/>
    </dgm:pt>
    <dgm:pt modelId="{D760F35A-078F-421D-B39F-2287FD99710D}" type="pres">
      <dgm:prSet presAssocID="{4A730B08-62B5-424C-A2E8-BB66C0FD70A1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8B8B4557-DB89-490B-8654-4EDB9B15F40A}" type="pres">
      <dgm:prSet presAssocID="{4A730B08-62B5-424C-A2E8-BB66C0FD70A1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4EE1817-6CDD-4BAA-9F84-B625FFF3A4AD}" srcId="{61D5739F-F197-4EF7-8FCE-E9F56C5DE4A7}" destId="{A1D58A4F-C23B-4268-BF91-5CC5234CCD94}" srcOrd="8" destOrd="0" parTransId="{C7783A89-9AA8-47DD-AF25-D5889F42E0F3}" sibTransId="{7C7DA004-0829-4152-AF6B-BF37AD1DCEBF}"/>
    <dgm:cxn modelId="{D225AA1B-9CFD-427B-BF23-BD8BC4DDF785}" type="presOf" srcId="{8AB93DD8-B218-4E08-A3C3-123661F286ED}" destId="{8B8B4557-DB89-490B-8654-4EDB9B15F40A}" srcOrd="0" destOrd="3" presId="urn:microsoft.com/office/officeart/2005/8/layout/hList1"/>
    <dgm:cxn modelId="{E3140220-6F3E-468B-A218-DC84FBE5F3C1}" type="presOf" srcId="{0546F594-E18D-4F86-BF3F-B3AFC8906EFA}" destId="{57AE08B8-DF5D-4727-A362-8FD9DA602BF3}" srcOrd="0" destOrd="5" presId="urn:microsoft.com/office/officeart/2005/8/layout/hList1"/>
    <dgm:cxn modelId="{E283F332-C179-4ED7-AFC8-9C1D387B6163}" srcId="{9EBE000C-8FC5-496F-8405-803FF3A439F8}" destId="{4A730B08-62B5-424C-A2E8-BB66C0FD70A1}" srcOrd="1" destOrd="0" parTransId="{ED8BB4F4-E776-4694-9CF4-89A41440DBAB}" sibTransId="{8AC57D40-6301-4DB6-9250-65BCEC3A0F10}"/>
    <dgm:cxn modelId="{06067035-7391-4D1E-8091-141A86D2EDAD}" type="presOf" srcId="{E58B096C-63D3-4520-A3F3-B863B2AF3421}" destId="{57AE08B8-DF5D-4727-A362-8FD9DA602BF3}" srcOrd="0" destOrd="3" presId="urn:microsoft.com/office/officeart/2005/8/layout/hList1"/>
    <dgm:cxn modelId="{908FE937-C868-4B53-9DC4-17D6266C9AC3}" type="presOf" srcId="{931698C4-C421-4617-98EC-D066130FB7E8}" destId="{8B8B4557-DB89-490B-8654-4EDB9B15F40A}" srcOrd="0" destOrd="4" presId="urn:microsoft.com/office/officeart/2005/8/layout/hList1"/>
    <dgm:cxn modelId="{28538A3B-B686-4DEE-B7FD-58103D4C5C15}" type="presOf" srcId="{C01812A9-DE16-424F-9A78-BA0F3EE97225}" destId="{57AE08B8-DF5D-4727-A362-8FD9DA602BF3}" srcOrd="0" destOrd="4" presId="urn:microsoft.com/office/officeart/2005/8/layout/hList1"/>
    <dgm:cxn modelId="{F94CE53F-8EEB-44B9-BF03-5EDE5223D474}" type="presOf" srcId="{252133A0-B7D9-429C-8FAE-F2FB9C56ACF7}" destId="{57AE08B8-DF5D-4727-A362-8FD9DA602BF3}" srcOrd="0" destOrd="1" presId="urn:microsoft.com/office/officeart/2005/8/layout/hList1"/>
    <dgm:cxn modelId="{17DAC55E-9E1F-4E62-900C-0221B55FAA5A}" srcId="{4A730B08-62B5-424C-A2E8-BB66C0FD70A1}" destId="{D00A0C86-667C-4A6A-A556-AEBE6D4444B5}" srcOrd="0" destOrd="0" parTransId="{F7DC9A26-8324-4182-B74A-638BC99F086D}" sibTransId="{7CC6256A-0120-428A-AC77-08A5E651DABC}"/>
    <dgm:cxn modelId="{2E642E63-8275-40AA-8ABB-0C0C558FDBDF}" srcId="{61D5739F-F197-4EF7-8FCE-E9F56C5DE4A7}" destId="{8FDCB174-4958-4A42-AE86-317BC4654AE5}" srcOrd="7" destOrd="0" parTransId="{5985304F-68D3-4EC6-B74F-B35D14C0141B}" sibTransId="{78574C8C-F083-435A-97D7-133408C9DB85}"/>
    <dgm:cxn modelId="{B9E87C4A-06D0-4A11-B920-3A8F85C85D61}" type="presOf" srcId="{D00A0C86-667C-4A6A-A556-AEBE6D4444B5}" destId="{8B8B4557-DB89-490B-8654-4EDB9B15F40A}" srcOrd="0" destOrd="0" presId="urn:microsoft.com/office/officeart/2005/8/layout/hList1"/>
    <dgm:cxn modelId="{E4BAC46C-9211-4317-8183-CD085543D838}" srcId="{61D5739F-F197-4EF7-8FCE-E9F56C5DE4A7}" destId="{36435091-4E2D-4EF4-B263-B43EF71B6D45}" srcOrd="0" destOrd="0" parTransId="{AA134D61-E46D-4457-A44D-A21435673DFA}" sibTransId="{96D5CAC7-4B80-42BF-9995-2B9C11DB51BE}"/>
    <dgm:cxn modelId="{02C09E51-9A50-4B43-A3F1-8E3A4191FE77}" srcId="{61D5739F-F197-4EF7-8FCE-E9F56C5DE4A7}" destId="{57344072-CC15-495A-9D99-CC8EFC3B9B47}" srcOrd="9" destOrd="0" parTransId="{BAC0E73D-D06D-40AD-A750-5E872F4CED8C}" sibTransId="{B0A9D3B6-4EDE-4423-AEC1-E873051D45D6}"/>
    <dgm:cxn modelId="{86F25656-B192-4A56-ACAD-477480B30190}" type="presOf" srcId="{9EBE000C-8FC5-496F-8405-803FF3A439F8}" destId="{574D6636-F8E9-45E6-B798-A85F924EA810}" srcOrd="0" destOrd="0" presId="urn:microsoft.com/office/officeart/2005/8/layout/hList1"/>
    <dgm:cxn modelId="{65826177-7162-43B8-A30C-99339226C4D7}" srcId="{61D5739F-F197-4EF7-8FCE-E9F56C5DE4A7}" destId="{E58B096C-63D3-4520-A3F3-B863B2AF3421}" srcOrd="3" destOrd="0" parTransId="{FF38D81A-81C0-4E39-ACED-EF761F7560F3}" sibTransId="{952A60DE-18BB-4B06-B9F2-E239762CA8F2}"/>
    <dgm:cxn modelId="{96B37677-A674-4D71-BC02-AE969F3EC21A}" type="presOf" srcId="{36435091-4E2D-4EF4-B263-B43EF71B6D45}" destId="{57AE08B8-DF5D-4727-A362-8FD9DA602BF3}" srcOrd="0" destOrd="0" presId="urn:microsoft.com/office/officeart/2005/8/layout/hList1"/>
    <dgm:cxn modelId="{A4C92883-BFEB-4A79-8C18-40B9A68CF3C4}" srcId="{4A730B08-62B5-424C-A2E8-BB66C0FD70A1}" destId="{8AB93DD8-B218-4E08-A3C3-123661F286ED}" srcOrd="3" destOrd="0" parTransId="{99045204-A887-40B6-A6F5-5501AC18417C}" sibTransId="{A06F27C1-0172-4430-A25D-0DF97A5A47DE}"/>
    <dgm:cxn modelId="{B75C188A-1371-4165-B61B-53DC3F8CFF10}" srcId="{61D5739F-F197-4EF7-8FCE-E9F56C5DE4A7}" destId="{F615EAF2-FB58-436C-8323-E083A4CB1751}" srcOrd="2" destOrd="0" parTransId="{1D0E4BBB-8F39-4B0D-83B4-B7A73A903DF5}" sibTransId="{689AC886-5FCE-4109-BD75-F02145482845}"/>
    <dgm:cxn modelId="{4FC15D8E-D095-4CBE-9E16-1C85BC31A235}" type="presOf" srcId="{8FDCB174-4958-4A42-AE86-317BC4654AE5}" destId="{57AE08B8-DF5D-4727-A362-8FD9DA602BF3}" srcOrd="0" destOrd="7" presId="urn:microsoft.com/office/officeart/2005/8/layout/hList1"/>
    <dgm:cxn modelId="{7EC4AC99-5DD9-4614-9388-AF7438312C05}" srcId="{61D5739F-F197-4EF7-8FCE-E9F56C5DE4A7}" destId="{3A82824B-85D2-4525-9B28-966F07675631}" srcOrd="6" destOrd="0" parTransId="{76A7F965-4EDB-493A-A3AE-59B6CDDE9959}" sibTransId="{040C8811-E764-4DE6-9104-2BAD01C654DF}"/>
    <dgm:cxn modelId="{C01DAAA0-107D-400F-9C4E-60D0860D3B13}" type="presOf" srcId="{57344072-CC15-495A-9D99-CC8EFC3B9B47}" destId="{57AE08B8-DF5D-4727-A362-8FD9DA602BF3}" srcOrd="0" destOrd="9" presId="urn:microsoft.com/office/officeart/2005/8/layout/hList1"/>
    <dgm:cxn modelId="{EF485FA9-476F-494A-A9E2-ABCF3480FF5C}" type="presOf" srcId="{3A82824B-85D2-4525-9B28-966F07675631}" destId="{57AE08B8-DF5D-4727-A362-8FD9DA602BF3}" srcOrd="0" destOrd="6" presId="urn:microsoft.com/office/officeart/2005/8/layout/hList1"/>
    <dgm:cxn modelId="{E11922AE-6526-4F47-9BE3-D38C9C9862BF}" srcId="{61D5739F-F197-4EF7-8FCE-E9F56C5DE4A7}" destId="{252133A0-B7D9-429C-8FAE-F2FB9C56ACF7}" srcOrd="1" destOrd="0" parTransId="{7F82134E-E76E-4EAB-820E-5830FCBE0AAA}" sibTransId="{7CC2B88B-C83A-446C-85B4-4670E3E72132}"/>
    <dgm:cxn modelId="{2A37A7AF-FF89-41CD-99CF-B7FDAAB76A31}" srcId="{4A730B08-62B5-424C-A2E8-BB66C0FD70A1}" destId="{60B2562A-3E99-49B8-9DE6-DFC41E113E82}" srcOrd="2" destOrd="0" parTransId="{455E1D8E-2EAB-4E2D-BC58-C88BD3C54C39}" sibTransId="{1201D779-B280-428D-BE57-ED1EF5413CC0}"/>
    <dgm:cxn modelId="{5BE1F0B5-70F8-4DC6-9C5C-83C20037197D}" type="presOf" srcId="{A1D58A4F-C23B-4268-BF91-5CC5234CCD94}" destId="{57AE08B8-DF5D-4727-A362-8FD9DA602BF3}" srcOrd="0" destOrd="8" presId="urn:microsoft.com/office/officeart/2005/8/layout/hList1"/>
    <dgm:cxn modelId="{888029BE-D1E8-41F4-9FA4-35D68AA0F14F}" srcId="{61D5739F-F197-4EF7-8FCE-E9F56C5DE4A7}" destId="{0546F594-E18D-4F86-BF3F-B3AFC8906EFA}" srcOrd="5" destOrd="0" parTransId="{2A6276C3-051B-49AF-9C3E-93331A6A061A}" sibTransId="{137C6091-883C-4A09-9EB9-355868664906}"/>
    <dgm:cxn modelId="{1AEE01C4-78DF-466F-850A-681F41E4A054}" type="presOf" srcId="{60B2562A-3E99-49B8-9DE6-DFC41E113E82}" destId="{8B8B4557-DB89-490B-8654-4EDB9B15F40A}" srcOrd="0" destOrd="2" presId="urn:microsoft.com/office/officeart/2005/8/layout/hList1"/>
    <dgm:cxn modelId="{3CBF9CC5-86B7-4B4E-AA06-851D84CBC13B}" type="presOf" srcId="{F615EAF2-FB58-436C-8323-E083A4CB1751}" destId="{57AE08B8-DF5D-4727-A362-8FD9DA602BF3}" srcOrd="0" destOrd="2" presId="urn:microsoft.com/office/officeart/2005/8/layout/hList1"/>
    <dgm:cxn modelId="{54F219E2-B32D-4CA3-BA50-B451375EFE1B}" srcId="{61D5739F-F197-4EF7-8FCE-E9F56C5DE4A7}" destId="{C01812A9-DE16-424F-9A78-BA0F3EE97225}" srcOrd="4" destOrd="0" parTransId="{51F6E114-6E21-4BEA-96D6-0613E0DD5A89}" sibTransId="{D84DBA6B-4E6B-4A73-A124-4017B1E879E6}"/>
    <dgm:cxn modelId="{97365BED-7C6F-41B9-8E55-25C53F70CDBB}" srcId="{4A730B08-62B5-424C-A2E8-BB66C0FD70A1}" destId="{585FDA4A-6774-4488-8025-3068EBF35510}" srcOrd="1" destOrd="0" parTransId="{68A608FC-12CD-41EC-B8A1-A1EDC310EB1C}" sibTransId="{59D8863E-CFC1-48D8-9B54-5AFFA3145691}"/>
    <dgm:cxn modelId="{C25BCDF0-0685-45EC-89CB-BEF1083D041E}" srcId="{4A730B08-62B5-424C-A2E8-BB66C0FD70A1}" destId="{931698C4-C421-4617-98EC-D066130FB7E8}" srcOrd="4" destOrd="0" parTransId="{15CD0ACE-DBAD-4A56-BFAD-4C2A31D466D1}" sibTransId="{CD643722-6B60-454B-B9B3-576A15033811}"/>
    <dgm:cxn modelId="{DCEA2CFA-4C1C-4E9D-849E-477715434777}" type="presOf" srcId="{4A730B08-62B5-424C-A2E8-BB66C0FD70A1}" destId="{D760F35A-078F-421D-B39F-2287FD99710D}" srcOrd="0" destOrd="0" presId="urn:microsoft.com/office/officeart/2005/8/layout/hList1"/>
    <dgm:cxn modelId="{9E0A41FB-D909-43DF-89E9-A360F51EE81C}" type="presOf" srcId="{61D5739F-F197-4EF7-8FCE-E9F56C5DE4A7}" destId="{4D3C94E4-CDCD-4A95-A26E-72EE72164BD2}" srcOrd="0" destOrd="0" presId="urn:microsoft.com/office/officeart/2005/8/layout/hList1"/>
    <dgm:cxn modelId="{DEA292FE-B8EB-4736-B8FC-EB063819409E}" type="presOf" srcId="{585FDA4A-6774-4488-8025-3068EBF35510}" destId="{8B8B4557-DB89-490B-8654-4EDB9B15F40A}" srcOrd="0" destOrd="1" presId="urn:microsoft.com/office/officeart/2005/8/layout/hList1"/>
    <dgm:cxn modelId="{C0EA32FF-4020-4AE7-953B-6F2A22FA3BED}" srcId="{9EBE000C-8FC5-496F-8405-803FF3A439F8}" destId="{61D5739F-F197-4EF7-8FCE-E9F56C5DE4A7}" srcOrd="0" destOrd="0" parTransId="{FEB6D69F-3595-4E7F-8D40-0F1EB3AFA050}" sibTransId="{F87A15E8-20D6-4C04-866E-9EAB4BE87AB0}"/>
    <dgm:cxn modelId="{0FCA9C3A-E923-4771-91C1-0BAEA3B0EC9D}" type="presParOf" srcId="{574D6636-F8E9-45E6-B798-A85F924EA810}" destId="{F7F88DF9-7226-4F44-8EB1-397D138C3F20}" srcOrd="0" destOrd="0" presId="urn:microsoft.com/office/officeart/2005/8/layout/hList1"/>
    <dgm:cxn modelId="{464AD9E7-3DC9-4619-94CD-7AEBB1E1762D}" type="presParOf" srcId="{F7F88DF9-7226-4F44-8EB1-397D138C3F20}" destId="{4D3C94E4-CDCD-4A95-A26E-72EE72164BD2}" srcOrd="0" destOrd="0" presId="urn:microsoft.com/office/officeart/2005/8/layout/hList1"/>
    <dgm:cxn modelId="{FA3D3B20-884B-444B-8954-7C0FDD9C26FF}" type="presParOf" srcId="{F7F88DF9-7226-4F44-8EB1-397D138C3F20}" destId="{57AE08B8-DF5D-4727-A362-8FD9DA602BF3}" srcOrd="1" destOrd="0" presId="urn:microsoft.com/office/officeart/2005/8/layout/hList1"/>
    <dgm:cxn modelId="{A47F408A-AEEC-4248-B892-C6F6E419B634}" type="presParOf" srcId="{574D6636-F8E9-45E6-B798-A85F924EA810}" destId="{6BF77B63-3DBE-421C-8872-FAD58394FF77}" srcOrd="1" destOrd="0" presId="urn:microsoft.com/office/officeart/2005/8/layout/hList1"/>
    <dgm:cxn modelId="{52F08485-3298-4BFB-95FE-C38035461C56}" type="presParOf" srcId="{574D6636-F8E9-45E6-B798-A85F924EA810}" destId="{B01AE6D4-8106-45D8-B29E-9C57B5E7AF11}" srcOrd="2" destOrd="0" presId="urn:microsoft.com/office/officeart/2005/8/layout/hList1"/>
    <dgm:cxn modelId="{815833EF-F8B7-4803-9B74-2CD3B1800E87}" type="presParOf" srcId="{B01AE6D4-8106-45D8-B29E-9C57B5E7AF11}" destId="{D760F35A-078F-421D-B39F-2287FD99710D}" srcOrd="0" destOrd="0" presId="urn:microsoft.com/office/officeart/2005/8/layout/hList1"/>
    <dgm:cxn modelId="{CB258281-8398-4D6C-AB54-30570789ECD1}" type="presParOf" srcId="{B01AE6D4-8106-45D8-B29E-9C57B5E7AF11}" destId="{8B8B4557-DB89-490B-8654-4EDB9B15F4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BE000C-8FC5-496F-8405-803FF3A439F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1D5739F-F197-4EF7-8FCE-E9F56C5DE4A7}">
      <dgm:prSet phldrT="[Text]"/>
      <dgm:spPr/>
      <dgm:t>
        <a:bodyPr/>
        <a:lstStyle/>
        <a:p>
          <a:r>
            <a:rPr lang="en-US"/>
            <a:t>58% respondents had a disability</a:t>
          </a:r>
          <a:endParaRPr lang="en-GB"/>
        </a:p>
      </dgm:t>
    </dgm:pt>
    <dgm:pt modelId="{FEB6D69F-3595-4E7F-8D40-0F1EB3AFA050}" type="parTrans" cxnId="{C0EA32FF-4020-4AE7-953B-6F2A22FA3BED}">
      <dgm:prSet/>
      <dgm:spPr/>
      <dgm:t>
        <a:bodyPr/>
        <a:lstStyle/>
        <a:p>
          <a:endParaRPr lang="en-GB"/>
        </a:p>
      </dgm:t>
    </dgm:pt>
    <dgm:pt modelId="{F87A15E8-20D6-4C04-866E-9EAB4BE87AB0}" type="sibTrans" cxnId="{C0EA32FF-4020-4AE7-953B-6F2A22FA3BED}">
      <dgm:prSet/>
      <dgm:spPr/>
      <dgm:t>
        <a:bodyPr/>
        <a:lstStyle/>
        <a:p>
          <a:endParaRPr lang="en-GB"/>
        </a:p>
      </dgm:t>
    </dgm:pt>
    <dgm:pt modelId="{C756D2D6-8A3B-484F-9AA6-52722C06365F}">
      <dgm:prSet phldrT="[Text]"/>
      <dgm:spPr/>
      <dgm:t>
        <a:bodyPr/>
        <a:lstStyle/>
        <a:p>
          <a:r>
            <a:rPr lang="en-US"/>
            <a:t>68% no reasonable adjustments even though asked</a:t>
          </a:r>
          <a:endParaRPr lang="en-GB"/>
        </a:p>
      </dgm:t>
    </dgm:pt>
    <dgm:pt modelId="{BF7F2059-ABC1-4345-8639-8EAD9BD7B0CC}" type="parTrans" cxnId="{34449E13-5CAA-40E0-8A78-7C610F1B701F}">
      <dgm:prSet/>
      <dgm:spPr/>
      <dgm:t>
        <a:bodyPr/>
        <a:lstStyle/>
        <a:p>
          <a:endParaRPr lang="en-GB"/>
        </a:p>
      </dgm:t>
    </dgm:pt>
    <dgm:pt modelId="{DF6C86FD-8533-4DBA-B177-C6A1F1308A17}" type="sibTrans" cxnId="{34449E13-5CAA-40E0-8A78-7C610F1B701F}">
      <dgm:prSet/>
      <dgm:spPr/>
      <dgm:t>
        <a:bodyPr/>
        <a:lstStyle/>
        <a:p>
          <a:endParaRPr lang="en-GB"/>
        </a:p>
      </dgm:t>
    </dgm:pt>
    <dgm:pt modelId="{905F2F15-3715-4F39-995B-71F46101ABF9}">
      <dgm:prSet phldrT="[Text]"/>
      <dgm:spPr/>
      <dgm:t>
        <a:bodyPr/>
        <a:lstStyle/>
        <a:p>
          <a:r>
            <a:rPr lang="en-US"/>
            <a:t>19% adjustments made</a:t>
          </a:r>
          <a:endParaRPr lang="en-GB"/>
        </a:p>
      </dgm:t>
    </dgm:pt>
    <dgm:pt modelId="{2ECDEC98-2D9A-4860-BFCD-F9A765B90FE1}" type="parTrans" cxnId="{CD62B2DA-E2DA-4BC1-ACE1-3E1F6070399F}">
      <dgm:prSet/>
      <dgm:spPr/>
      <dgm:t>
        <a:bodyPr/>
        <a:lstStyle/>
        <a:p>
          <a:endParaRPr lang="en-GB"/>
        </a:p>
      </dgm:t>
    </dgm:pt>
    <dgm:pt modelId="{A2DB4F4F-5ADC-4AE6-89EE-10858FE18021}" type="sibTrans" cxnId="{CD62B2DA-E2DA-4BC1-ACE1-3E1F6070399F}">
      <dgm:prSet/>
      <dgm:spPr/>
      <dgm:t>
        <a:bodyPr/>
        <a:lstStyle/>
        <a:p>
          <a:endParaRPr lang="en-GB"/>
        </a:p>
      </dgm:t>
    </dgm:pt>
    <dgm:pt modelId="{12C2B7E8-51A6-4222-B242-0EB7EE1621F4}" type="pres">
      <dgm:prSet presAssocID="{9EBE000C-8FC5-496F-8405-803FF3A439F8}" presName="theList" presStyleCnt="0">
        <dgm:presLayoutVars>
          <dgm:dir/>
          <dgm:animLvl val="lvl"/>
          <dgm:resizeHandles val="exact"/>
        </dgm:presLayoutVars>
      </dgm:prSet>
      <dgm:spPr/>
    </dgm:pt>
    <dgm:pt modelId="{F11DD300-9698-4CBB-9C97-1FD6E4542622}" type="pres">
      <dgm:prSet presAssocID="{61D5739F-F197-4EF7-8FCE-E9F56C5DE4A7}" presName="compNode" presStyleCnt="0"/>
      <dgm:spPr/>
    </dgm:pt>
    <dgm:pt modelId="{6AC3A582-8692-49D7-B5D5-686E11AC39F6}" type="pres">
      <dgm:prSet presAssocID="{61D5739F-F197-4EF7-8FCE-E9F56C5DE4A7}" presName="aNode" presStyleLbl="bgShp" presStyleIdx="0" presStyleCnt="1"/>
      <dgm:spPr/>
    </dgm:pt>
    <dgm:pt modelId="{D62C3393-8E89-4413-90ED-B15FBC4101FD}" type="pres">
      <dgm:prSet presAssocID="{61D5739F-F197-4EF7-8FCE-E9F56C5DE4A7}" presName="textNode" presStyleLbl="bgShp" presStyleIdx="0" presStyleCnt="1"/>
      <dgm:spPr/>
    </dgm:pt>
    <dgm:pt modelId="{B567FAFE-483E-416F-B258-3D97B5C1669F}" type="pres">
      <dgm:prSet presAssocID="{61D5739F-F197-4EF7-8FCE-E9F56C5DE4A7}" presName="compChildNode" presStyleCnt="0"/>
      <dgm:spPr/>
    </dgm:pt>
    <dgm:pt modelId="{377817B6-4D4D-4ABD-A7B3-654FB594846C}" type="pres">
      <dgm:prSet presAssocID="{61D5739F-F197-4EF7-8FCE-E9F56C5DE4A7}" presName="theInnerList" presStyleCnt="0"/>
      <dgm:spPr/>
    </dgm:pt>
    <dgm:pt modelId="{3D0F8AB9-75BD-484C-B861-18CF05D4D246}" type="pres">
      <dgm:prSet presAssocID="{C756D2D6-8A3B-484F-9AA6-52722C06365F}" presName="childNode" presStyleLbl="node1" presStyleIdx="0" presStyleCnt="2">
        <dgm:presLayoutVars>
          <dgm:bulletEnabled val="1"/>
        </dgm:presLayoutVars>
      </dgm:prSet>
      <dgm:spPr/>
    </dgm:pt>
    <dgm:pt modelId="{9B9CE3C1-EE49-4049-BA54-DC1E3B67261F}" type="pres">
      <dgm:prSet presAssocID="{C756D2D6-8A3B-484F-9AA6-52722C06365F}" presName="aSpace2" presStyleCnt="0"/>
      <dgm:spPr/>
    </dgm:pt>
    <dgm:pt modelId="{55B8F3FA-1F63-4DDA-B85B-C64005B63D52}" type="pres">
      <dgm:prSet presAssocID="{905F2F15-3715-4F39-995B-71F46101ABF9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34449E13-5CAA-40E0-8A78-7C610F1B701F}" srcId="{61D5739F-F197-4EF7-8FCE-E9F56C5DE4A7}" destId="{C756D2D6-8A3B-484F-9AA6-52722C06365F}" srcOrd="0" destOrd="0" parTransId="{BF7F2059-ABC1-4345-8639-8EAD9BD7B0CC}" sibTransId="{DF6C86FD-8533-4DBA-B177-C6A1F1308A17}"/>
    <dgm:cxn modelId="{5A5C101E-00B6-4BBD-AF9B-0F8AB4A094D9}" type="presOf" srcId="{9EBE000C-8FC5-496F-8405-803FF3A439F8}" destId="{12C2B7E8-51A6-4222-B242-0EB7EE1621F4}" srcOrd="0" destOrd="0" presId="urn:microsoft.com/office/officeart/2005/8/layout/lProcess2"/>
    <dgm:cxn modelId="{67F44623-EDA5-43D0-B850-C59D3E63F4DC}" type="presOf" srcId="{C756D2D6-8A3B-484F-9AA6-52722C06365F}" destId="{3D0F8AB9-75BD-484C-B861-18CF05D4D246}" srcOrd="0" destOrd="0" presId="urn:microsoft.com/office/officeart/2005/8/layout/lProcess2"/>
    <dgm:cxn modelId="{41D0C82A-B04E-4A2F-876A-0C705EA79696}" type="presOf" srcId="{905F2F15-3715-4F39-995B-71F46101ABF9}" destId="{55B8F3FA-1F63-4DDA-B85B-C64005B63D52}" srcOrd="0" destOrd="0" presId="urn:microsoft.com/office/officeart/2005/8/layout/lProcess2"/>
    <dgm:cxn modelId="{89DE4834-0A8A-444B-B4F6-6CE99BB13674}" type="presOf" srcId="{61D5739F-F197-4EF7-8FCE-E9F56C5DE4A7}" destId="{D62C3393-8E89-4413-90ED-B15FBC4101FD}" srcOrd="1" destOrd="0" presId="urn:microsoft.com/office/officeart/2005/8/layout/lProcess2"/>
    <dgm:cxn modelId="{45A78F37-ABD6-47B3-B1EA-87D9F74D700C}" type="presOf" srcId="{61D5739F-F197-4EF7-8FCE-E9F56C5DE4A7}" destId="{6AC3A582-8692-49D7-B5D5-686E11AC39F6}" srcOrd="0" destOrd="0" presId="urn:microsoft.com/office/officeart/2005/8/layout/lProcess2"/>
    <dgm:cxn modelId="{CD62B2DA-E2DA-4BC1-ACE1-3E1F6070399F}" srcId="{61D5739F-F197-4EF7-8FCE-E9F56C5DE4A7}" destId="{905F2F15-3715-4F39-995B-71F46101ABF9}" srcOrd="1" destOrd="0" parTransId="{2ECDEC98-2D9A-4860-BFCD-F9A765B90FE1}" sibTransId="{A2DB4F4F-5ADC-4AE6-89EE-10858FE18021}"/>
    <dgm:cxn modelId="{C0EA32FF-4020-4AE7-953B-6F2A22FA3BED}" srcId="{9EBE000C-8FC5-496F-8405-803FF3A439F8}" destId="{61D5739F-F197-4EF7-8FCE-E9F56C5DE4A7}" srcOrd="0" destOrd="0" parTransId="{FEB6D69F-3595-4E7F-8D40-0F1EB3AFA050}" sibTransId="{F87A15E8-20D6-4C04-866E-9EAB4BE87AB0}"/>
    <dgm:cxn modelId="{BE432C1D-503E-4EC6-A5AB-937076179B17}" type="presParOf" srcId="{12C2B7E8-51A6-4222-B242-0EB7EE1621F4}" destId="{F11DD300-9698-4CBB-9C97-1FD6E4542622}" srcOrd="0" destOrd="0" presId="urn:microsoft.com/office/officeart/2005/8/layout/lProcess2"/>
    <dgm:cxn modelId="{62493F34-2787-41E5-B938-484D3CC5E3C0}" type="presParOf" srcId="{F11DD300-9698-4CBB-9C97-1FD6E4542622}" destId="{6AC3A582-8692-49D7-B5D5-686E11AC39F6}" srcOrd="0" destOrd="0" presId="urn:microsoft.com/office/officeart/2005/8/layout/lProcess2"/>
    <dgm:cxn modelId="{C2BCDEAB-4386-4E7F-8070-C5CA6B5827D9}" type="presParOf" srcId="{F11DD300-9698-4CBB-9C97-1FD6E4542622}" destId="{D62C3393-8E89-4413-90ED-B15FBC4101FD}" srcOrd="1" destOrd="0" presId="urn:microsoft.com/office/officeart/2005/8/layout/lProcess2"/>
    <dgm:cxn modelId="{9A850761-8453-46B6-97E1-901089AAC9D4}" type="presParOf" srcId="{F11DD300-9698-4CBB-9C97-1FD6E4542622}" destId="{B567FAFE-483E-416F-B258-3D97B5C1669F}" srcOrd="2" destOrd="0" presId="urn:microsoft.com/office/officeart/2005/8/layout/lProcess2"/>
    <dgm:cxn modelId="{D645F1DC-49D3-4880-B578-720F198D2FA6}" type="presParOf" srcId="{B567FAFE-483E-416F-B258-3D97B5C1669F}" destId="{377817B6-4D4D-4ABD-A7B3-654FB594846C}" srcOrd="0" destOrd="0" presId="urn:microsoft.com/office/officeart/2005/8/layout/lProcess2"/>
    <dgm:cxn modelId="{CEC7B538-8B9B-4225-AF64-DEF97BA3470B}" type="presParOf" srcId="{377817B6-4D4D-4ABD-A7B3-654FB594846C}" destId="{3D0F8AB9-75BD-484C-B861-18CF05D4D246}" srcOrd="0" destOrd="0" presId="urn:microsoft.com/office/officeart/2005/8/layout/lProcess2"/>
    <dgm:cxn modelId="{1EFDE242-EF5F-423E-90C2-6271EECBBDE7}" type="presParOf" srcId="{377817B6-4D4D-4ABD-A7B3-654FB594846C}" destId="{9B9CE3C1-EE49-4049-BA54-DC1E3B67261F}" srcOrd="1" destOrd="0" presId="urn:microsoft.com/office/officeart/2005/8/layout/lProcess2"/>
    <dgm:cxn modelId="{E79F97B0-869E-4165-9060-D8F980975D8B}" type="presParOf" srcId="{377817B6-4D4D-4ABD-A7B3-654FB594846C}" destId="{55B8F3FA-1F63-4DDA-B85B-C64005B63D5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17A7F5-7C65-4E7B-85F4-996DABC4228D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71109DE-CF6A-45F0-BDD2-F867912FB490}">
      <dgm:prSet phldrT="[Text]"/>
      <dgm:spPr/>
      <dgm:t>
        <a:bodyPr/>
        <a:lstStyle/>
        <a:p>
          <a:r>
            <a:rPr lang="en-US"/>
            <a:t>Digital exclusion</a:t>
          </a:r>
          <a:endParaRPr lang="en-GB"/>
        </a:p>
      </dgm:t>
    </dgm:pt>
    <dgm:pt modelId="{FBF803CA-947A-4DA2-A1D0-56EF3621810A}" type="parTrans" cxnId="{0308CCAB-945D-4690-8D6B-C9182871397B}">
      <dgm:prSet/>
      <dgm:spPr/>
      <dgm:t>
        <a:bodyPr/>
        <a:lstStyle/>
        <a:p>
          <a:endParaRPr lang="en-GB"/>
        </a:p>
      </dgm:t>
    </dgm:pt>
    <dgm:pt modelId="{0D2E837B-7CCD-4CF9-A1DA-051F17847AE8}" type="sibTrans" cxnId="{0308CCAB-945D-4690-8D6B-C9182871397B}">
      <dgm:prSet/>
      <dgm:spPr/>
      <dgm:t>
        <a:bodyPr/>
        <a:lstStyle/>
        <a:p>
          <a:endParaRPr lang="en-GB"/>
        </a:p>
      </dgm:t>
    </dgm:pt>
    <dgm:pt modelId="{6F62282B-D4CB-4149-B77E-A8CF147DC5A2}">
      <dgm:prSet phldrT="[Text]"/>
      <dgm:spPr/>
      <dgm:t>
        <a:bodyPr/>
        <a:lstStyle/>
        <a:p>
          <a:r>
            <a:rPr lang="en-US"/>
            <a:t>Letters</a:t>
          </a:r>
          <a:endParaRPr lang="en-GB"/>
        </a:p>
      </dgm:t>
    </dgm:pt>
    <dgm:pt modelId="{45088172-7C14-4E53-B52F-7E36799A0707}" type="parTrans" cxnId="{30CA3A67-318D-4161-A8BD-F70AFDD5FFBF}">
      <dgm:prSet/>
      <dgm:spPr/>
      <dgm:t>
        <a:bodyPr/>
        <a:lstStyle/>
        <a:p>
          <a:endParaRPr lang="en-GB"/>
        </a:p>
      </dgm:t>
    </dgm:pt>
    <dgm:pt modelId="{F0DF5258-3AEE-43F0-885B-0CA3878475B5}" type="sibTrans" cxnId="{30CA3A67-318D-4161-A8BD-F70AFDD5FFBF}">
      <dgm:prSet/>
      <dgm:spPr/>
      <dgm:t>
        <a:bodyPr/>
        <a:lstStyle/>
        <a:p>
          <a:endParaRPr lang="en-GB"/>
        </a:p>
      </dgm:t>
    </dgm:pt>
    <dgm:pt modelId="{F17FE8B1-6905-4E3B-9560-61614E060095}">
      <dgm:prSet phldrT="[Text]"/>
      <dgm:spPr/>
      <dgm:t>
        <a:bodyPr/>
        <a:lstStyle/>
        <a:p>
          <a:r>
            <a:rPr lang="en-US"/>
            <a:t>Notice boards</a:t>
          </a:r>
          <a:endParaRPr lang="en-GB"/>
        </a:p>
      </dgm:t>
    </dgm:pt>
    <dgm:pt modelId="{F218C803-D667-4EE2-9BE1-BFF6DCA6C3BA}" type="parTrans" cxnId="{B9F083B0-F29A-4458-A386-C3A8D1BA1593}">
      <dgm:prSet/>
      <dgm:spPr/>
      <dgm:t>
        <a:bodyPr/>
        <a:lstStyle/>
        <a:p>
          <a:endParaRPr lang="en-GB"/>
        </a:p>
      </dgm:t>
    </dgm:pt>
    <dgm:pt modelId="{21D176FD-99E5-44A5-A9FE-E2EEA33364E2}" type="sibTrans" cxnId="{B9F083B0-F29A-4458-A386-C3A8D1BA1593}">
      <dgm:prSet/>
      <dgm:spPr/>
      <dgm:t>
        <a:bodyPr/>
        <a:lstStyle/>
        <a:p>
          <a:endParaRPr lang="en-GB"/>
        </a:p>
      </dgm:t>
    </dgm:pt>
    <dgm:pt modelId="{CB3EDFA8-AD77-448E-9CF7-B67D1A5811AF}">
      <dgm:prSet phldrT="[Text]"/>
      <dgm:spPr/>
      <dgm:t>
        <a:bodyPr/>
        <a:lstStyle/>
        <a:p>
          <a:r>
            <a:rPr lang="en-US"/>
            <a:t>Face-to-face</a:t>
          </a:r>
          <a:endParaRPr lang="en-GB"/>
        </a:p>
      </dgm:t>
    </dgm:pt>
    <dgm:pt modelId="{5514A8CF-89C7-4AA3-8C74-4A9416DF8384}" type="parTrans" cxnId="{C53D7A16-7D85-4931-BEA0-C1A68DD7012B}">
      <dgm:prSet/>
      <dgm:spPr/>
      <dgm:t>
        <a:bodyPr/>
        <a:lstStyle/>
        <a:p>
          <a:endParaRPr lang="en-GB"/>
        </a:p>
      </dgm:t>
    </dgm:pt>
    <dgm:pt modelId="{C915C9BB-A360-4DB2-B36F-86524D4FB38F}" type="sibTrans" cxnId="{C53D7A16-7D85-4931-BEA0-C1A68DD7012B}">
      <dgm:prSet/>
      <dgm:spPr/>
      <dgm:t>
        <a:bodyPr/>
        <a:lstStyle/>
        <a:p>
          <a:endParaRPr lang="en-GB"/>
        </a:p>
      </dgm:t>
    </dgm:pt>
    <dgm:pt modelId="{AEF24DC0-B7F0-41F5-96E2-AF3E317B16E2}" type="pres">
      <dgm:prSet presAssocID="{2017A7F5-7C65-4E7B-85F4-996DABC4228D}" presName="theList" presStyleCnt="0">
        <dgm:presLayoutVars>
          <dgm:dir/>
          <dgm:animLvl val="lvl"/>
          <dgm:resizeHandles val="exact"/>
        </dgm:presLayoutVars>
      </dgm:prSet>
      <dgm:spPr/>
    </dgm:pt>
    <dgm:pt modelId="{EAF441F8-07EA-479A-955B-17B13A71CBD8}" type="pres">
      <dgm:prSet presAssocID="{771109DE-CF6A-45F0-BDD2-F867912FB490}" presName="compNode" presStyleCnt="0"/>
      <dgm:spPr/>
    </dgm:pt>
    <dgm:pt modelId="{379F6C8C-FF0B-4600-9FE1-9B9CA9953846}" type="pres">
      <dgm:prSet presAssocID="{771109DE-CF6A-45F0-BDD2-F867912FB490}" presName="aNode" presStyleLbl="bgShp" presStyleIdx="0" presStyleCnt="1" custLinFactNeighborX="878" custLinFactNeighborY="-1288"/>
      <dgm:spPr/>
    </dgm:pt>
    <dgm:pt modelId="{46B550E6-21AB-461E-82D7-9AE39F76A7DD}" type="pres">
      <dgm:prSet presAssocID="{771109DE-CF6A-45F0-BDD2-F867912FB490}" presName="textNode" presStyleLbl="bgShp" presStyleIdx="0" presStyleCnt="1"/>
      <dgm:spPr/>
    </dgm:pt>
    <dgm:pt modelId="{127F00DB-96CB-4BD0-98F9-821472E37B3F}" type="pres">
      <dgm:prSet presAssocID="{771109DE-CF6A-45F0-BDD2-F867912FB490}" presName="compChildNode" presStyleCnt="0"/>
      <dgm:spPr/>
    </dgm:pt>
    <dgm:pt modelId="{5EE3C53F-C01B-4457-A21D-00A42E987107}" type="pres">
      <dgm:prSet presAssocID="{771109DE-CF6A-45F0-BDD2-F867912FB490}" presName="theInnerList" presStyleCnt="0"/>
      <dgm:spPr/>
    </dgm:pt>
    <dgm:pt modelId="{B97EDFC7-7E5A-4B51-BEF1-1D5288DED5B8}" type="pres">
      <dgm:prSet presAssocID="{6F62282B-D4CB-4149-B77E-A8CF147DC5A2}" presName="childNode" presStyleLbl="node1" presStyleIdx="0" presStyleCnt="3">
        <dgm:presLayoutVars>
          <dgm:bulletEnabled val="1"/>
        </dgm:presLayoutVars>
      </dgm:prSet>
      <dgm:spPr/>
    </dgm:pt>
    <dgm:pt modelId="{AD4537C8-1C9E-4DF7-844E-3487F402E0F2}" type="pres">
      <dgm:prSet presAssocID="{6F62282B-D4CB-4149-B77E-A8CF147DC5A2}" presName="aSpace2" presStyleCnt="0"/>
      <dgm:spPr/>
    </dgm:pt>
    <dgm:pt modelId="{2AAE8CFB-6E36-4B3D-AD81-1D23D745BAAF}" type="pres">
      <dgm:prSet presAssocID="{F17FE8B1-6905-4E3B-9560-61614E060095}" presName="childNode" presStyleLbl="node1" presStyleIdx="1" presStyleCnt="3">
        <dgm:presLayoutVars>
          <dgm:bulletEnabled val="1"/>
        </dgm:presLayoutVars>
      </dgm:prSet>
      <dgm:spPr/>
    </dgm:pt>
    <dgm:pt modelId="{07B18457-FFDB-453A-B465-9EB06FEA81F6}" type="pres">
      <dgm:prSet presAssocID="{F17FE8B1-6905-4E3B-9560-61614E060095}" presName="aSpace2" presStyleCnt="0"/>
      <dgm:spPr/>
    </dgm:pt>
    <dgm:pt modelId="{EC44476A-CE76-4E3C-8751-C0BBB0BAF7A8}" type="pres">
      <dgm:prSet presAssocID="{CB3EDFA8-AD77-448E-9CF7-B67D1A5811AF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3152F003-9B9B-4942-8E02-D7763D92732B}" type="presOf" srcId="{CB3EDFA8-AD77-448E-9CF7-B67D1A5811AF}" destId="{EC44476A-CE76-4E3C-8751-C0BBB0BAF7A8}" srcOrd="0" destOrd="0" presId="urn:microsoft.com/office/officeart/2005/8/layout/lProcess2"/>
    <dgm:cxn modelId="{C53D7A16-7D85-4931-BEA0-C1A68DD7012B}" srcId="{771109DE-CF6A-45F0-BDD2-F867912FB490}" destId="{CB3EDFA8-AD77-448E-9CF7-B67D1A5811AF}" srcOrd="2" destOrd="0" parTransId="{5514A8CF-89C7-4AA3-8C74-4A9416DF8384}" sibTransId="{C915C9BB-A360-4DB2-B36F-86524D4FB38F}"/>
    <dgm:cxn modelId="{30CA3A67-318D-4161-A8BD-F70AFDD5FFBF}" srcId="{771109DE-CF6A-45F0-BDD2-F867912FB490}" destId="{6F62282B-D4CB-4149-B77E-A8CF147DC5A2}" srcOrd="0" destOrd="0" parTransId="{45088172-7C14-4E53-B52F-7E36799A0707}" sibTransId="{F0DF5258-3AEE-43F0-885B-0CA3878475B5}"/>
    <dgm:cxn modelId="{8FCB1E68-BFAF-4B86-8B99-AA677B2528C9}" type="presOf" srcId="{771109DE-CF6A-45F0-BDD2-F867912FB490}" destId="{46B550E6-21AB-461E-82D7-9AE39F76A7DD}" srcOrd="1" destOrd="0" presId="urn:microsoft.com/office/officeart/2005/8/layout/lProcess2"/>
    <dgm:cxn modelId="{5FAB937E-E3B9-4369-86B9-19F88F65C28A}" type="presOf" srcId="{6F62282B-D4CB-4149-B77E-A8CF147DC5A2}" destId="{B97EDFC7-7E5A-4B51-BEF1-1D5288DED5B8}" srcOrd="0" destOrd="0" presId="urn:microsoft.com/office/officeart/2005/8/layout/lProcess2"/>
    <dgm:cxn modelId="{0308CCAB-945D-4690-8D6B-C9182871397B}" srcId="{2017A7F5-7C65-4E7B-85F4-996DABC4228D}" destId="{771109DE-CF6A-45F0-BDD2-F867912FB490}" srcOrd="0" destOrd="0" parTransId="{FBF803CA-947A-4DA2-A1D0-56EF3621810A}" sibTransId="{0D2E837B-7CCD-4CF9-A1DA-051F17847AE8}"/>
    <dgm:cxn modelId="{B9F083B0-F29A-4458-A386-C3A8D1BA1593}" srcId="{771109DE-CF6A-45F0-BDD2-F867912FB490}" destId="{F17FE8B1-6905-4E3B-9560-61614E060095}" srcOrd="1" destOrd="0" parTransId="{F218C803-D667-4EE2-9BE1-BFF6DCA6C3BA}" sibTransId="{21D176FD-99E5-44A5-A9FE-E2EEA33364E2}"/>
    <dgm:cxn modelId="{1523D4C3-0448-405E-90B9-21ABDA09C355}" type="presOf" srcId="{2017A7F5-7C65-4E7B-85F4-996DABC4228D}" destId="{AEF24DC0-B7F0-41F5-96E2-AF3E317B16E2}" srcOrd="0" destOrd="0" presId="urn:microsoft.com/office/officeart/2005/8/layout/lProcess2"/>
    <dgm:cxn modelId="{E33861EC-B489-4EC9-9EE7-118E9E55B080}" type="presOf" srcId="{F17FE8B1-6905-4E3B-9560-61614E060095}" destId="{2AAE8CFB-6E36-4B3D-AD81-1D23D745BAAF}" srcOrd="0" destOrd="0" presId="urn:microsoft.com/office/officeart/2005/8/layout/lProcess2"/>
    <dgm:cxn modelId="{AC616FF1-7A7E-4B2E-A570-FA720002AB00}" type="presOf" srcId="{771109DE-CF6A-45F0-BDD2-F867912FB490}" destId="{379F6C8C-FF0B-4600-9FE1-9B9CA9953846}" srcOrd="0" destOrd="0" presId="urn:microsoft.com/office/officeart/2005/8/layout/lProcess2"/>
    <dgm:cxn modelId="{DBA29D39-A451-45BC-B48B-6892DD9CABED}" type="presParOf" srcId="{AEF24DC0-B7F0-41F5-96E2-AF3E317B16E2}" destId="{EAF441F8-07EA-479A-955B-17B13A71CBD8}" srcOrd="0" destOrd="0" presId="urn:microsoft.com/office/officeart/2005/8/layout/lProcess2"/>
    <dgm:cxn modelId="{CBF02939-43B6-4DC5-9EF7-0954DF3D537F}" type="presParOf" srcId="{EAF441F8-07EA-479A-955B-17B13A71CBD8}" destId="{379F6C8C-FF0B-4600-9FE1-9B9CA9953846}" srcOrd="0" destOrd="0" presId="urn:microsoft.com/office/officeart/2005/8/layout/lProcess2"/>
    <dgm:cxn modelId="{DAED5789-ED55-4AFC-99C1-B74C610964DE}" type="presParOf" srcId="{EAF441F8-07EA-479A-955B-17B13A71CBD8}" destId="{46B550E6-21AB-461E-82D7-9AE39F76A7DD}" srcOrd="1" destOrd="0" presId="urn:microsoft.com/office/officeart/2005/8/layout/lProcess2"/>
    <dgm:cxn modelId="{70B3E23B-386A-48C7-A479-83892B18BB01}" type="presParOf" srcId="{EAF441F8-07EA-479A-955B-17B13A71CBD8}" destId="{127F00DB-96CB-4BD0-98F9-821472E37B3F}" srcOrd="2" destOrd="0" presId="urn:microsoft.com/office/officeart/2005/8/layout/lProcess2"/>
    <dgm:cxn modelId="{1467C7BE-5A22-4E49-A829-E5694A97755A}" type="presParOf" srcId="{127F00DB-96CB-4BD0-98F9-821472E37B3F}" destId="{5EE3C53F-C01B-4457-A21D-00A42E987107}" srcOrd="0" destOrd="0" presId="urn:microsoft.com/office/officeart/2005/8/layout/lProcess2"/>
    <dgm:cxn modelId="{DBCF2A8B-733C-4146-A082-6791E23EA98F}" type="presParOf" srcId="{5EE3C53F-C01B-4457-A21D-00A42E987107}" destId="{B97EDFC7-7E5A-4B51-BEF1-1D5288DED5B8}" srcOrd="0" destOrd="0" presId="urn:microsoft.com/office/officeart/2005/8/layout/lProcess2"/>
    <dgm:cxn modelId="{67E16EC1-820D-44BE-91F9-E8E335E208AE}" type="presParOf" srcId="{5EE3C53F-C01B-4457-A21D-00A42E987107}" destId="{AD4537C8-1C9E-4DF7-844E-3487F402E0F2}" srcOrd="1" destOrd="0" presId="urn:microsoft.com/office/officeart/2005/8/layout/lProcess2"/>
    <dgm:cxn modelId="{CC76EC1D-0F8D-43FB-B8C9-2E0DFD9CC460}" type="presParOf" srcId="{5EE3C53F-C01B-4457-A21D-00A42E987107}" destId="{2AAE8CFB-6E36-4B3D-AD81-1D23D745BAAF}" srcOrd="2" destOrd="0" presId="urn:microsoft.com/office/officeart/2005/8/layout/lProcess2"/>
    <dgm:cxn modelId="{3509C1DF-36E9-4DA4-A93F-759315A0DFDE}" type="presParOf" srcId="{5EE3C53F-C01B-4457-A21D-00A42E987107}" destId="{07B18457-FFDB-453A-B465-9EB06FEA81F6}" srcOrd="3" destOrd="0" presId="urn:microsoft.com/office/officeart/2005/8/layout/lProcess2"/>
    <dgm:cxn modelId="{9548F923-501D-46AF-B190-D2A7F7A2DEB8}" type="presParOf" srcId="{5EE3C53F-C01B-4457-A21D-00A42E987107}" destId="{EC44476A-CE76-4E3C-8751-C0BBB0BAF7A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D50A6-879B-4FB2-ABF9-C48F210D017A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E3CA6B5-B74D-4942-AFEB-D4FCEB6C188E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3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353 cases</a:t>
          </a:r>
          <a:endParaRPr lang="en-GB" sz="3200">
            <a:solidFill>
              <a:schemeClr val="tx1"/>
            </a:solidFill>
          </a:endParaRPr>
        </a:p>
      </dgm:t>
    </dgm:pt>
    <dgm:pt modelId="{BB0F52CC-1ACB-40BC-80B8-B9589E4400AC}" type="parTrans" cxnId="{1C5E2BA6-D808-4816-A7AA-43D9C98DDA86}">
      <dgm:prSet/>
      <dgm:spPr/>
      <dgm:t>
        <a:bodyPr/>
        <a:lstStyle/>
        <a:p>
          <a:endParaRPr lang="en-GB"/>
        </a:p>
      </dgm:t>
    </dgm:pt>
    <dgm:pt modelId="{DA28933C-CB43-4FB9-B216-020FDA89013C}" type="sibTrans" cxnId="{1C5E2BA6-D808-4816-A7AA-43D9C98DDA86}">
      <dgm:prSet/>
      <dgm:spPr/>
      <dgm:t>
        <a:bodyPr/>
        <a:lstStyle/>
        <a:p>
          <a:endParaRPr lang="en-GB"/>
        </a:p>
      </dgm:t>
    </dgm:pt>
    <dgm:pt modelId="{7C0B789D-E839-451F-92F7-BA80D12F05B5}">
      <dgm:prSet custT="1"/>
      <dgm:spPr/>
      <dgm:t>
        <a:bodyPr/>
        <a:lstStyle/>
        <a:p>
          <a:endParaRPr lang="en-GB" sz="2800">
            <a:solidFill>
              <a:schemeClr val="tx1"/>
            </a:solidFill>
          </a:endParaRPr>
        </a:p>
      </dgm:t>
    </dgm:pt>
    <dgm:pt modelId="{51AE2546-F5BF-462B-A4A0-00F3EA2F3D9A}" type="parTrans" cxnId="{4A3D473C-CAE3-41B0-A3B0-618D6CBF6FBE}">
      <dgm:prSet/>
      <dgm:spPr/>
      <dgm:t>
        <a:bodyPr/>
        <a:lstStyle/>
        <a:p>
          <a:endParaRPr lang="en-GB"/>
        </a:p>
      </dgm:t>
    </dgm:pt>
    <dgm:pt modelId="{EBACB8B0-0167-4211-8011-3CF45561068D}" type="sibTrans" cxnId="{4A3D473C-CAE3-41B0-A3B0-618D6CBF6FBE}">
      <dgm:prSet/>
      <dgm:spPr/>
      <dgm:t>
        <a:bodyPr/>
        <a:lstStyle/>
        <a:p>
          <a:endParaRPr lang="en-GB"/>
        </a:p>
      </dgm:t>
    </dgm:pt>
    <dgm:pt modelId="{CFDB4EE1-E1DD-4C73-AE97-A593DF45413C}" type="pres">
      <dgm:prSet presAssocID="{9B8D50A6-879B-4FB2-ABF9-C48F210D017A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B4FE4C1B-2F93-4FA3-9560-BBA1DA35336C}" type="pres">
      <dgm:prSet presAssocID="{6E3CA6B5-B74D-4942-AFEB-D4FCEB6C188E}" presName="composite" presStyleCnt="0"/>
      <dgm:spPr/>
    </dgm:pt>
    <dgm:pt modelId="{CA3463CA-A48C-444F-879D-EFCC2131F50C}" type="pres">
      <dgm:prSet presAssocID="{6E3CA6B5-B74D-4942-AFEB-D4FCEB6C188E}" presName="FirstChild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1778D7FE-8C76-41DD-B96A-D69E2B58949C}" type="pres">
      <dgm:prSet presAssocID="{6E3CA6B5-B74D-4942-AFEB-D4FCEB6C188E}" presName="Parent" presStyleLbl="alignNode1" presStyleIdx="0" presStyleCnt="1">
        <dgm:presLayoutVars>
          <dgm:chMax val="3"/>
          <dgm:chPref val="3"/>
          <dgm:bulletEnabled val="1"/>
        </dgm:presLayoutVars>
      </dgm:prSet>
      <dgm:spPr/>
    </dgm:pt>
    <dgm:pt modelId="{4D99A4C2-BD9C-4428-A62C-71322BAFD897}" type="pres">
      <dgm:prSet presAssocID="{6E3CA6B5-B74D-4942-AFEB-D4FCEB6C188E}" presName="Accent" presStyleLbl="parChTrans1D1" presStyleIdx="0" presStyleCnt="1"/>
      <dgm:spPr/>
    </dgm:pt>
  </dgm:ptLst>
  <dgm:cxnLst>
    <dgm:cxn modelId="{D9D24E0F-2E3B-4FED-8B10-6A96859255FE}" type="presOf" srcId="{6E3CA6B5-B74D-4942-AFEB-D4FCEB6C188E}" destId="{1778D7FE-8C76-41DD-B96A-D69E2B58949C}" srcOrd="0" destOrd="0" presId="urn:microsoft.com/office/officeart/2011/layout/TabList"/>
    <dgm:cxn modelId="{4A3D473C-CAE3-41B0-A3B0-618D6CBF6FBE}" srcId="{6E3CA6B5-B74D-4942-AFEB-D4FCEB6C188E}" destId="{7C0B789D-E839-451F-92F7-BA80D12F05B5}" srcOrd="0" destOrd="0" parTransId="{51AE2546-F5BF-462B-A4A0-00F3EA2F3D9A}" sibTransId="{EBACB8B0-0167-4211-8011-3CF45561068D}"/>
    <dgm:cxn modelId="{EA3A4F74-AA09-4707-B48F-1B83C7B831CC}" type="presOf" srcId="{9B8D50A6-879B-4FB2-ABF9-C48F210D017A}" destId="{CFDB4EE1-E1DD-4C73-AE97-A593DF45413C}" srcOrd="0" destOrd="0" presId="urn:microsoft.com/office/officeart/2011/layout/TabList"/>
    <dgm:cxn modelId="{1C5E2BA6-D808-4816-A7AA-43D9C98DDA86}" srcId="{9B8D50A6-879B-4FB2-ABF9-C48F210D017A}" destId="{6E3CA6B5-B74D-4942-AFEB-D4FCEB6C188E}" srcOrd="0" destOrd="0" parTransId="{BB0F52CC-1ACB-40BC-80B8-B9589E4400AC}" sibTransId="{DA28933C-CB43-4FB9-B216-020FDA89013C}"/>
    <dgm:cxn modelId="{8E7103B4-2FB5-45C9-886D-1175685A58E5}" type="presOf" srcId="{7C0B789D-E839-451F-92F7-BA80D12F05B5}" destId="{CA3463CA-A48C-444F-879D-EFCC2131F50C}" srcOrd="0" destOrd="0" presId="urn:microsoft.com/office/officeart/2011/layout/TabList"/>
    <dgm:cxn modelId="{FA7330D5-E81E-4E9D-AD03-2B11F543BE04}" type="presParOf" srcId="{CFDB4EE1-E1DD-4C73-AE97-A593DF45413C}" destId="{B4FE4C1B-2F93-4FA3-9560-BBA1DA35336C}" srcOrd="0" destOrd="0" presId="urn:microsoft.com/office/officeart/2011/layout/TabList"/>
    <dgm:cxn modelId="{F3581DEA-EDC0-4905-BAC6-F8926A2AD4E9}" type="presParOf" srcId="{B4FE4C1B-2F93-4FA3-9560-BBA1DA35336C}" destId="{CA3463CA-A48C-444F-879D-EFCC2131F50C}" srcOrd="0" destOrd="0" presId="urn:microsoft.com/office/officeart/2011/layout/TabList"/>
    <dgm:cxn modelId="{1DD49389-97EB-4B13-88DA-B84662DF0428}" type="presParOf" srcId="{B4FE4C1B-2F93-4FA3-9560-BBA1DA35336C}" destId="{1778D7FE-8C76-41DD-B96A-D69E2B58949C}" srcOrd="1" destOrd="0" presId="urn:microsoft.com/office/officeart/2011/layout/TabList"/>
    <dgm:cxn modelId="{03725B97-FEA5-499F-BE71-B757AC1FC0E6}" type="presParOf" srcId="{B4FE4C1B-2F93-4FA3-9560-BBA1DA35336C}" destId="{4D99A4C2-BD9C-4428-A62C-71322BAFD897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DCC41C-7C1F-4029-B0E3-EB1ACF27277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751BD85-8E57-4134-A0D9-26808A7E79B1}">
      <dgm:prSet phldrT="[Text]"/>
      <dgm:spPr/>
      <dgm:t>
        <a:bodyPr/>
        <a:lstStyle/>
        <a:p>
          <a:pPr>
            <a:buClrTx/>
            <a:buFont typeface="Arial" panose="020B0604020202020204" pitchFamily="34" charset="0"/>
            <a:buChar char="•"/>
          </a:pPr>
          <a:r>
            <a: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193 staff conduct findings</a:t>
          </a:r>
          <a:endParaRPr lang="en-GB"/>
        </a:p>
      </dgm:t>
    </dgm:pt>
    <dgm:pt modelId="{3A7F1B7F-1AD9-49DC-833F-2F7475998805}" type="parTrans" cxnId="{41125C0E-3EEB-45D9-9B09-D143EEEB75D9}">
      <dgm:prSet/>
      <dgm:spPr/>
      <dgm:t>
        <a:bodyPr/>
        <a:lstStyle/>
        <a:p>
          <a:endParaRPr lang="en-GB"/>
        </a:p>
      </dgm:t>
    </dgm:pt>
    <dgm:pt modelId="{9397230D-8626-4F99-860D-58E48786954F}" type="sibTrans" cxnId="{41125C0E-3EEB-45D9-9B09-D143EEEB75D9}">
      <dgm:prSet/>
      <dgm:spPr/>
      <dgm:t>
        <a:bodyPr/>
        <a:lstStyle/>
        <a:p>
          <a:endParaRPr lang="en-GB"/>
        </a:p>
      </dgm:t>
    </dgm:pt>
    <dgm:pt modelId="{FF7C2C6C-AC2A-47E2-BF7A-0EFC78363732}">
      <dgm:prSet phldrT="[Text]"/>
      <dgm:spPr/>
      <dgm:t>
        <a:bodyPr/>
        <a:lstStyle/>
        <a:p>
          <a:pPr>
            <a:buClrTx/>
            <a:buFont typeface="Arial" panose="020B0604020202020204" pitchFamily="34" charset="0"/>
            <a:buChar char="•"/>
          </a:pPr>
          <a:r>
            <a:rPr lang="en-GB">
              <a:solidFill>
                <a:schemeClr val="tx1"/>
              </a:solidFill>
              <a:latin typeface="Arial"/>
              <a:cs typeface="Arial"/>
            </a:rPr>
            <a:t>31% maladministration</a:t>
          </a:r>
          <a:endParaRPr lang="en-GB">
            <a:solidFill>
              <a:schemeClr val="tx1"/>
            </a:solidFill>
          </a:endParaRPr>
        </a:p>
      </dgm:t>
    </dgm:pt>
    <dgm:pt modelId="{C75265D8-275E-4027-BA64-4597F32FE3EB}" type="parTrans" cxnId="{E8D44E98-22A8-43D8-BE78-7E25469E7BD6}">
      <dgm:prSet/>
      <dgm:spPr/>
      <dgm:t>
        <a:bodyPr/>
        <a:lstStyle/>
        <a:p>
          <a:endParaRPr lang="en-GB"/>
        </a:p>
      </dgm:t>
    </dgm:pt>
    <dgm:pt modelId="{A4E2EBAD-6EE8-4411-96B6-73BC44BA7E5F}" type="sibTrans" cxnId="{E8D44E98-22A8-43D8-BE78-7E25469E7BD6}">
      <dgm:prSet/>
      <dgm:spPr/>
      <dgm:t>
        <a:bodyPr/>
        <a:lstStyle/>
        <a:p>
          <a:endParaRPr lang="en-GB"/>
        </a:p>
      </dgm:t>
    </dgm:pt>
    <dgm:pt modelId="{6A57659A-9DED-4063-B065-1B84CFC138EF}">
      <dgm:prSet/>
      <dgm:spPr/>
      <dgm:t>
        <a:bodyPr/>
        <a:lstStyle/>
        <a:p>
          <a:r>
            <a: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171 complaint handling findings</a:t>
          </a:r>
        </a:p>
      </dgm:t>
    </dgm:pt>
    <dgm:pt modelId="{98206451-CB51-4804-8986-F98919BEA085}" type="parTrans" cxnId="{1C62FFD8-5B76-4E84-AF1B-1C9BB265F1F0}">
      <dgm:prSet/>
      <dgm:spPr/>
      <dgm:t>
        <a:bodyPr/>
        <a:lstStyle/>
        <a:p>
          <a:endParaRPr lang="en-GB"/>
        </a:p>
      </dgm:t>
    </dgm:pt>
    <dgm:pt modelId="{74628099-DC55-4CF3-915C-0FC011B1EBB6}" type="sibTrans" cxnId="{1C62FFD8-5B76-4E84-AF1B-1C9BB265F1F0}">
      <dgm:prSet/>
      <dgm:spPr/>
      <dgm:t>
        <a:bodyPr/>
        <a:lstStyle/>
        <a:p>
          <a:endParaRPr lang="en-GB"/>
        </a:p>
      </dgm:t>
    </dgm:pt>
    <dgm:pt modelId="{780CF0A5-74CA-473E-81D0-C4741A74147A}">
      <dgm:prSet/>
      <dgm:spPr/>
      <dgm:t>
        <a:bodyPr/>
        <a:lstStyle/>
        <a:p>
          <a:r>
            <a: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73% maladministration</a:t>
          </a:r>
        </a:p>
      </dgm:t>
    </dgm:pt>
    <dgm:pt modelId="{972FEEE5-482B-4494-B582-2CC3DE4A685B}" type="parTrans" cxnId="{D111271F-C34F-4D63-A2DC-7EAC66A594E8}">
      <dgm:prSet/>
      <dgm:spPr/>
      <dgm:t>
        <a:bodyPr/>
        <a:lstStyle/>
        <a:p>
          <a:endParaRPr lang="en-GB"/>
        </a:p>
      </dgm:t>
    </dgm:pt>
    <dgm:pt modelId="{77E832A0-4069-48FA-A687-9E64C69C9418}" type="sibTrans" cxnId="{D111271F-C34F-4D63-A2DC-7EAC66A594E8}">
      <dgm:prSet/>
      <dgm:spPr/>
      <dgm:t>
        <a:bodyPr/>
        <a:lstStyle/>
        <a:p>
          <a:endParaRPr lang="en-GB"/>
        </a:p>
      </dgm:t>
    </dgm:pt>
    <dgm:pt modelId="{D3AFA04A-2EB5-4147-BA6A-5C2AAEBDB288}">
      <dgm:prSet phldrT="[Text]"/>
      <dgm:spPr/>
      <dgm:t>
        <a:bodyPr/>
        <a:lstStyle/>
        <a:p>
          <a:pPr>
            <a:buClrTx/>
            <a:buFont typeface="Arial" panose="020B0604020202020204" pitchFamily="34" charset="0"/>
            <a:buChar char="•"/>
          </a:pPr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&gt;£14k compensation</a:t>
          </a:r>
          <a:endParaRPr lang="en-GB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60E1FF-5E04-4EF2-88D0-9047629B5548}" type="parTrans" cxnId="{1DF446E0-697B-48B9-B2BA-306ABEA471BD}">
      <dgm:prSet/>
      <dgm:spPr/>
      <dgm:t>
        <a:bodyPr/>
        <a:lstStyle/>
        <a:p>
          <a:endParaRPr lang="en-GB"/>
        </a:p>
      </dgm:t>
    </dgm:pt>
    <dgm:pt modelId="{61DAD60A-DB25-4A73-989F-D8A7E6E7793F}" type="sibTrans" cxnId="{1DF446E0-697B-48B9-B2BA-306ABEA471BD}">
      <dgm:prSet/>
      <dgm:spPr/>
      <dgm:t>
        <a:bodyPr/>
        <a:lstStyle/>
        <a:p>
          <a:endParaRPr lang="en-GB"/>
        </a:p>
      </dgm:t>
    </dgm:pt>
    <dgm:pt modelId="{49ADFDF5-22A5-48B6-9A42-A481A2E2E8E1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&gt;£31k compensation</a:t>
          </a:r>
          <a:endParaRPr lang="en-GB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D550D3-23E2-4B1D-ABC1-0A936FAF5784}" type="parTrans" cxnId="{D5150C03-35F0-489B-862D-CE5B17F2E7BE}">
      <dgm:prSet/>
      <dgm:spPr/>
      <dgm:t>
        <a:bodyPr/>
        <a:lstStyle/>
        <a:p>
          <a:endParaRPr lang="en-GB"/>
        </a:p>
      </dgm:t>
    </dgm:pt>
    <dgm:pt modelId="{7B32333B-418C-427C-8CA5-A5B78ABC39F0}" type="sibTrans" cxnId="{D5150C03-35F0-489B-862D-CE5B17F2E7BE}">
      <dgm:prSet/>
      <dgm:spPr/>
      <dgm:t>
        <a:bodyPr/>
        <a:lstStyle/>
        <a:p>
          <a:endParaRPr lang="en-GB"/>
        </a:p>
      </dgm:t>
    </dgm:pt>
    <dgm:pt modelId="{328F304A-14C0-493A-988E-19F5F8700357}" type="pres">
      <dgm:prSet presAssocID="{52DCC41C-7C1F-4029-B0E3-EB1ACF272775}" presName="linear" presStyleCnt="0">
        <dgm:presLayoutVars>
          <dgm:dir/>
          <dgm:animLvl val="lvl"/>
          <dgm:resizeHandles val="exact"/>
        </dgm:presLayoutVars>
      </dgm:prSet>
      <dgm:spPr/>
    </dgm:pt>
    <dgm:pt modelId="{3FCF66AE-46AA-44AD-8F84-1BDC553EB2C2}" type="pres">
      <dgm:prSet presAssocID="{6751BD85-8E57-4134-A0D9-26808A7E79B1}" presName="parentLin" presStyleCnt="0"/>
      <dgm:spPr/>
    </dgm:pt>
    <dgm:pt modelId="{07A1C177-9700-419A-B25D-5D5DE8331A6A}" type="pres">
      <dgm:prSet presAssocID="{6751BD85-8E57-4134-A0D9-26808A7E79B1}" presName="parentLeftMargin" presStyleLbl="node1" presStyleIdx="0" presStyleCnt="2"/>
      <dgm:spPr/>
    </dgm:pt>
    <dgm:pt modelId="{CAEEAFDF-1D9E-43F1-AF07-A68EF5EF660D}" type="pres">
      <dgm:prSet presAssocID="{6751BD85-8E57-4134-A0D9-26808A7E79B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69F1EFA-CE91-4C51-988E-6479B1C3F587}" type="pres">
      <dgm:prSet presAssocID="{6751BD85-8E57-4134-A0D9-26808A7E79B1}" presName="negativeSpace" presStyleCnt="0"/>
      <dgm:spPr/>
    </dgm:pt>
    <dgm:pt modelId="{AB7DE2CB-BC01-4CB3-843A-82BCBD1E390E}" type="pres">
      <dgm:prSet presAssocID="{6751BD85-8E57-4134-A0D9-26808A7E79B1}" presName="childText" presStyleLbl="conFgAcc1" presStyleIdx="0" presStyleCnt="2">
        <dgm:presLayoutVars>
          <dgm:bulletEnabled val="1"/>
        </dgm:presLayoutVars>
      </dgm:prSet>
      <dgm:spPr/>
    </dgm:pt>
    <dgm:pt modelId="{1CE381A6-76A4-4785-9730-ECF3616C801C}" type="pres">
      <dgm:prSet presAssocID="{9397230D-8626-4F99-860D-58E48786954F}" presName="spaceBetweenRectangles" presStyleCnt="0"/>
      <dgm:spPr/>
    </dgm:pt>
    <dgm:pt modelId="{DA9B023C-C6B2-4780-934B-68F3A1BDFCEE}" type="pres">
      <dgm:prSet presAssocID="{6A57659A-9DED-4063-B065-1B84CFC138EF}" presName="parentLin" presStyleCnt="0"/>
      <dgm:spPr/>
    </dgm:pt>
    <dgm:pt modelId="{F5963EEE-26E9-4B4A-877C-A95D37EB489B}" type="pres">
      <dgm:prSet presAssocID="{6A57659A-9DED-4063-B065-1B84CFC138EF}" presName="parentLeftMargin" presStyleLbl="node1" presStyleIdx="0" presStyleCnt="2"/>
      <dgm:spPr/>
    </dgm:pt>
    <dgm:pt modelId="{412EEA89-AB78-42FA-A429-896274C087DB}" type="pres">
      <dgm:prSet presAssocID="{6A57659A-9DED-4063-B065-1B84CFC138E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6765060-775E-4CC2-91EA-98B9ECF66C40}" type="pres">
      <dgm:prSet presAssocID="{6A57659A-9DED-4063-B065-1B84CFC138EF}" presName="negativeSpace" presStyleCnt="0"/>
      <dgm:spPr/>
    </dgm:pt>
    <dgm:pt modelId="{6B3D6DA2-CC59-45F2-AA4B-851A5A13A27C}" type="pres">
      <dgm:prSet presAssocID="{6A57659A-9DED-4063-B065-1B84CFC138EF}" presName="childText" presStyleLbl="conFgAcc1" presStyleIdx="1" presStyleCnt="2" custLinFactNeighborX="1244" custLinFactNeighborY="-3186">
        <dgm:presLayoutVars>
          <dgm:bulletEnabled val="1"/>
        </dgm:presLayoutVars>
      </dgm:prSet>
      <dgm:spPr/>
    </dgm:pt>
  </dgm:ptLst>
  <dgm:cxnLst>
    <dgm:cxn modelId="{D5150C03-35F0-489B-862D-CE5B17F2E7BE}" srcId="{6A57659A-9DED-4063-B065-1B84CFC138EF}" destId="{49ADFDF5-22A5-48B6-9A42-A481A2E2E8E1}" srcOrd="1" destOrd="0" parTransId="{23D550D3-23E2-4B1D-ABC1-0A936FAF5784}" sibTransId="{7B32333B-418C-427C-8CA5-A5B78ABC39F0}"/>
    <dgm:cxn modelId="{36E09904-D7DA-4701-825B-56FDE5C3E843}" type="presOf" srcId="{6A57659A-9DED-4063-B065-1B84CFC138EF}" destId="{F5963EEE-26E9-4B4A-877C-A95D37EB489B}" srcOrd="0" destOrd="0" presId="urn:microsoft.com/office/officeart/2005/8/layout/list1"/>
    <dgm:cxn modelId="{41125C0E-3EEB-45D9-9B09-D143EEEB75D9}" srcId="{52DCC41C-7C1F-4029-B0E3-EB1ACF272775}" destId="{6751BD85-8E57-4134-A0D9-26808A7E79B1}" srcOrd="0" destOrd="0" parTransId="{3A7F1B7F-1AD9-49DC-833F-2F7475998805}" sibTransId="{9397230D-8626-4F99-860D-58E48786954F}"/>
    <dgm:cxn modelId="{94B2751A-ABE2-4C7E-91B1-17B7664CEEE2}" type="presOf" srcId="{49ADFDF5-22A5-48B6-9A42-A481A2E2E8E1}" destId="{6B3D6DA2-CC59-45F2-AA4B-851A5A13A27C}" srcOrd="0" destOrd="1" presId="urn:microsoft.com/office/officeart/2005/8/layout/list1"/>
    <dgm:cxn modelId="{D111271F-C34F-4D63-A2DC-7EAC66A594E8}" srcId="{6A57659A-9DED-4063-B065-1B84CFC138EF}" destId="{780CF0A5-74CA-473E-81D0-C4741A74147A}" srcOrd="0" destOrd="0" parTransId="{972FEEE5-482B-4494-B582-2CC3DE4A685B}" sibTransId="{77E832A0-4069-48FA-A687-9E64C69C9418}"/>
    <dgm:cxn modelId="{46681664-BB90-4985-A21B-46C7BC3AB544}" type="presOf" srcId="{6A57659A-9DED-4063-B065-1B84CFC138EF}" destId="{412EEA89-AB78-42FA-A429-896274C087DB}" srcOrd="1" destOrd="0" presId="urn:microsoft.com/office/officeart/2005/8/layout/list1"/>
    <dgm:cxn modelId="{6029D46B-2AFE-4E93-A63B-560E9E1F566E}" type="presOf" srcId="{D3AFA04A-2EB5-4147-BA6A-5C2AAEBDB288}" destId="{AB7DE2CB-BC01-4CB3-843A-82BCBD1E390E}" srcOrd="0" destOrd="1" presId="urn:microsoft.com/office/officeart/2005/8/layout/list1"/>
    <dgm:cxn modelId="{37D91555-BC21-4422-8F18-1841E83D0421}" type="presOf" srcId="{780CF0A5-74CA-473E-81D0-C4741A74147A}" destId="{6B3D6DA2-CC59-45F2-AA4B-851A5A13A27C}" srcOrd="0" destOrd="0" presId="urn:microsoft.com/office/officeart/2005/8/layout/list1"/>
    <dgm:cxn modelId="{9D4A0C7A-B369-4869-AA4C-1B080651B943}" type="presOf" srcId="{52DCC41C-7C1F-4029-B0E3-EB1ACF272775}" destId="{328F304A-14C0-493A-988E-19F5F8700357}" srcOrd="0" destOrd="0" presId="urn:microsoft.com/office/officeart/2005/8/layout/list1"/>
    <dgm:cxn modelId="{E8D44E98-22A8-43D8-BE78-7E25469E7BD6}" srcId="{6751BD85-8E57-4134-A0D9-26808A7E79B1}" destId="{FF7C2C6C-AC2A-47E2-BF7A-0EFC78363732}" srcOrd="0" destOrd="0" parTransId="{C75265D8-275E-4027-BA64-4597F32FE3EB}" sibTransId="{A4E2EBAD-6EE8-4411-96B6-73BC44BA7E5F}"/>
    <dgm:cxn modelId="{0F845BD6-4A24-4701-B4A3-253ACB650881}" type="presOf" srcId="{6751BD85-8E57-4134-A0D9-26808A7E79B1}" destId="{CAEEAFDF-1D9E-43F1-AF07-A68EF5EF660D}" srcOrd="1" destOrd="0" presId="urn:microsoft.com/office/officeart/2005/8/layout/list1"/>
    <dgm:cxn modelId="{1C62FFD8-5B76-4E84-AF1B-1C9BB265F1F0}" srcId="{52DCC41C-7C1F-4029-B0E3-EB1ACF272775}" destId="{6A57659A-9DED-4063-B065-1B84CFC138EF}" srcOrd="1" destOrd="0" parTransId="{98206451-CB51-4804-8986-F98919BEA085}" sibTransId="{74628099-DC55-4CF3-915C-0FC011B1EBB6}"/>
    <dgm:cxn modelId="{1DF446E0-697B-48B9-B2BA-306ABEA471BD}" srcId="{6751BD85-8E57-4134-A0D9-26808A7E79B1}" destId="{D3AFA04A-2EB5-4147-BA6A-5C2AAEBDB288}" srcOrd="1" destOrd="0" parTransId="{EB60E1FF-5E04-4EF2-88D0-9047629B5548}" sibTransId="{61DAD60A-DB25-4A73-989F-D8A7E6E7793F}"/>
    <dgm:cxn modelId="{571952E9-3649-45AD-95C4-DC5C85CABB92}" type="presOf" srcId="{FF7C2C6C-AC2A-47E2-BF7A-0EFC78363732}" destId="{AB7DE2CB-BC01-4CB3-843A-82BCBD1E390E}" srcOrd="0" destOrd="0" presId="urn:microsoft.com/office/officeart/2005/8/layout/list1"/>
    <dgm:cxn modelId="{FA9F72FA-661D-440A-81E8-A5AD6C93A51B}" type="presOf" srcId="{6751BD85-8E57-4134-A0D9-26808A7E79B1}" destId="{07A1C177-9700-419A-B25D-5D5DE8331A6A}" srcOrd="0" destOrd="0" presId="urn:microsoft.com/office/officeart/2005/8/layout/list1"/>
    <dgm:cxn modelId="{64061AD1-25AC-4592-A326-44F9EBC0CB95}" type="presParOf" srcId="{328F304A-14C0-493A-988E-19F5F8700357}" destId="{3FCF66AE-46AA-44AD-8F84-1BDC553EB2C2}" srcOrd="0" destOrd="0" presId="urn:microsoft.com/office/officeart/2005/8/layout/list1"/>
    <dgm:cxn modelId="{4221423F-C1C9-486D-9D11-3744613C9561}" type="presParOf" srcId="{3FCF66AE-46AA-44AD-8F84-1BDC553EB2C2}" destId="{07A1C177-9700-419A-B25D-5D5DE8331A6A}" srcOrd="0" destOrd="0" presId="urn:microsoft.com/office/officeart/2005/8/layout/list1"/>
    <dgm:cxn modelId="{440282AA-B1D4-4F5A-8A00-EC5C16FBE3D5}" type="presParOf" srcId="{3FCF66AE-46AA-44AD-8F84-1BDC553EB2C2}" destId="{CAEEAFDF-1D9E-43F1-AF07-A68EF5EF660D}" srcOrd="1" destOrd="0" presId="urn:microsoft.com/office/officeart/2005/8/layout/list1"/>
    <dgm:cxn modelId="{0A067D50-889B-4A19-88A1-EBA6FCDEBF64}" type="presParOf" srcId="{328F304A-14C0-493A-988E-19F5F8700357}" destId="{669F1EFA-CE91-4C51-988E-6479B1C3F587}" srcOrd="1" destOrd="0" presId="urn:microsoft.com/office/officeart/2005/8/layout/list1"/>
    <dgm:cxn modelId="{44D5A4D3-85CF-4C79-8F27-26AC3044D086}" type="presParOf" srcId="{328F304A-14C0-493A-988E-19F5F8700357}" destId="{AB7DE2CB-BC01-4CB3-843A-82BCBD1E390E}" srcOrd="2" destOrd="0" presId="urn:microsoft.com/office/officeart/2005/8/layout/list1"/>
    <dgm:cxn modelId="{C3102C0D-81C1-4485-B7FF-93397549EE81}" type="presParOf" srcId="{328F304A-14C0-493A-988E-19F5F8700357}" destId="{1CE381A6-76A4-4785-9730-ECF3616C801C}" srcOrd="3" destOrd="0" presId="urn:microsoft.com/office/officeart/2005/8/layout/list1"/>
    <dgm:cxn modelId="{999A1D7C-8D29-400B-8027-E03948DE3352}" type="presParOf" srcId="{328F304A-14C0-493A-988E-19F5F8700357}" destId="{DA9B023C-C6B2-4780-934B-68F3A1BDFCEE}" srcOrd="4" destOrd="0" presId="urn:microsoft.com/office/officeart/2005/8/layout/list1"/>
    <dgm:cxn modelId="{B450A27A-6B00-48D6-8208-1CE5803EA03F}" type="presParOf" srcId="{DA9B023C-C6B2-4780-934B-68F3A1BDFCEE}" destId="{F5963EEE-26E9-4B4A-877C-A95D37EB489B}" srcOrd="0" destOrd="0" presId="urn:microsoft.com/office/officeart/2005/8/layout/list1"/>
    <dgm:cxn modelId="{10B03619-FB66-4315-A1A1-281A26730977}" type="presParOf" srcId="{DA9B023C-C6B2-4780-934B-68F3A1BDFCEE}" destId="{412EEA89-AB78-42FA-A429-896274C087DB}" srcOrd="1" destOrd="0" presId="urn:microsoft.com/office/officeart/2005/8/layout/list1"/>
    <dgm:cxn modelId="{CF88165B-901C-4FD5-9AFA-4569D3794FF6}" type="presParOf" srcId="{328F304A-14C0-493A-988E-19F5F8700357}" destId="{86765060-775E-4CC2-91EA-98B9ECF66C40}" srcOrd="5" destOrd="0" presId="urn:microsoft.com/office/officeart/2005/8/layout/list1"/>
    <dgm:cxn modelId="{79A84DA4-4FCA-4CC4-AEF2-E38BA44DD7FD}" type="presParOf" srcId="{328F304A-14C0-493A-988E-19F5F8700357}" destId="{6B3D6DA2-CC59-45F2-AA4B-851A5A13A27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8D50A6-879B-4FB2-ABF9-C48F210D017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2FA91014-01E5-4DC0-9657-5766E50CC2F2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3200">
              <a:latin typeface="Arial" panose="020B0604020202020204" pitchFamily="34" charset="0"/>
              <a:cs typeface="Arial" panose="020B0604020202020204" pitchFamily="34" charset="0"/>
            </a:rPr>
            <a:t>68% of all cases had ‘communication’</a:t>
          </a:r>
          <a:endParaRPr lang="en-GB" sz="3200"/>
        </a:p>
      </dgm:t>
    </dgm:pt>
    <dgm:pt modelId="{DEF95315-DFD5-41E3-B9A7-6F5B98F1A11A}" type="parTrans" cxnId="{161124C3-7BD3-4C5A-9C41-11DDE9334119}">
      <dgm:prSet/>
      <dgm:spPr/>
      <dgm:t>
        <a:bodyPr/>
        <a:lstStyle/>
        <a:p>
          <a:endParaRPr lang="en-GB"/>
        </a:p>
      </dgm:t>
    </dgm:pt>
    <dgm:pt modelId="{053E13D5-1B9D-48EA-9437-CE8DEFF4CA3E}" type="sibTrans" cxnId="{161124C3-7BD3-4C5A-9C41-11DDE9334119}">
      <dgm:prSet/>
      <dgm:spPr/>
      <dgm:t>
        <a:bodyPr/>
        <a:lstStyle/>
        <a:p>
          <a:endParaRPr lang="en-GB"/>
        </a:p>
      </dgm:t>
    </dgm:pt>
    <dgm:pt modelId="{E86B6709-E3A0-4956-9876-973D14F96824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/>
            <a:t>325 cases with staff/operative </a:t>
          </a:r>
          <a:r>
            <a:rPr lang="en-US" sz="3200" err="1"/>
            <a:t>behaviour</a:t>
          </a:r>
          <a:endParaRPr lang="en-GB" sz="3200"/>
        </a:p>
      </dgm:t>
    </dgm:pt>
    <dgm:pt modelId="{D9C1724A-A8A4-4CDF-A8F0-94681D93670A}" type="parTrans" cxnId="{7DEEB54D-BCC9-44BE-B0BF-8E85DA83A99F}">
      <dgm:prSet/>
      <dgm:spPr/>
      <dgm:t>
        <a:bodyPr/>
        <a:lstStyle/>
        <a:p>
          <a:endParaRPr lang="en-GB"/>
        </a:p>
      </dgm:t>
    </dgm:pt>
    <dgm:pt modelId="{BB9BDF67-C7DE-4F8B-9093-A3DFD27C226E}" type="sibTrans" cxnId="{7DEEB54D-BCC9-44BE-B0BF-8E85DA83A99F}">
      <dgm:prSet/>
      <dgm:spPr/>
      <dgm:t>
        <a:bodyPr/>
        <a:lstStyle/>
        <a:p>
          <a:endParaRPr lang="en-GB"/>
        </a:p>
      </dgm:t>
    </dgm:pt>
    <dgm:pt modelId="{EA297437-43F5-4FAE-8D7F-39B7A6866394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/>
            <a:t>44% maladministration</a:t>
          </a:r>
          <a:endParaRPr lang="en-GB" sz="3200"/>
        </a:p>
      </dgm:t>
    </dgm:pt>
    <dgm:pt modelId="{D6E96E2F-4AF1-4294-8F55-4C65DF9299B8}" type="parTrans" cxnId="{26643B9A-6982-4581-9117-B7E5B0344B84}">
      <dgm:prSet/>
      <dgm:spPr/>
      <dgm:t>
        <a:bodyPr/>
        <a:lstStyle/>
        <a:p>
          <a:endParaRPr lang="en-GB"/>
        </a:p>
      </dgm:t>
    </dgm:pt>
    <dgm:pt modelId="{18F5E357-9700-4987-972F-A16F76ADB201}" type="sibTrans" cxnId="{26643B9A-6982-4581-9117-B7E5B0344B84}">
      <dgm:prSet/>
      <dgm:spPr/>
      <dgm:t>
        <a:bodyPr/>
        <a:lstStyle/>
        <a:p>
          <a:endParaRPr lang="en-GB"/>
        </a:p>
      </dgm:t>
    </dgm:pt>
    <dgm:pt modelId="{884B9CDF-3C06-4770-805E-468A21C2A301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/>
            <a:t>192 cases with bias/prejudice/discrimination</a:t>
          </a:r>
          <a:endParaRPr lang="en-GB" sz="3200"/>
        </a:p>
      </dgm:t>
    </dgm:pt>
    <dgm:pt modelId="{2903E7E6-4F46-4E35-8F9E-26F8C65ABDFD}" type="parTrans" cxnId="{7C6F57A0-84EC-4DF9-B687-FF0075CC88CD}">
      <dgm:prSet/>
      <dgm:spPr/>
      <dgm:t>
        <a:bodyPr/>
        <a:lstStyle/>
        <a:p>
          <a:endParaRPr lang="en-GB"/>
        </a:p>
      </dgm:t>
    </dgm:pt>
    <dgm:pt modelId="{40C39D99-FFC6-4FBB-BE0F-55074C02E53A}" type="sibTrans" cxnId="{7C6F57A0-84EC-4DF9-B687-FF0075CC88CD}">
      <dgm:prSet/>
      <dgm:spPr/>
      <dgm:t>
        <a:bodyPr/>
        <a:lstStyle/>
        <a:p>
          <a:endParaRPr lang="en-GB"/>
        </a:p>
      </dgm:t>
    </dgm:pt>
    <dgm:pt modelId="{B21652CD-EF29-430B-B5A5-841C4E57E8A7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/>
            <a:t>£&gt;32k compensation</a:t>
          </a:r>
          <a:endParaRPr lang="en-GB" sz="3200"/>
        </a:p>
      </dgm:t>
    </dgm:pt>
    <dgm:pt modelId="{6F6AD69B-FFFA-4434-9660-5242C041DC8D}" type="parTrans" cxnId="{DB46123A-6B3C-4621-8685-D4E6A4382420}">
      <dgm:prSet/>
      <dgm:spPr/>
      <dgm:t>
        <a:bodyPr/>
        <a:lstStyle/>
        <a:p>
          <a:endParaRPr lang="en-GB"/>
        </a:p>
      </dgm:t>
    </dgm:pt>
    <dgm:pt modelId="{2672CD02-17CB-4A93-9E76-7A16247CD371}" type="sibTrans" cxnId="{DB46123A-6B3C-4621-8685-D4E6A4382420}">
      <dgm:prSet/>
      <dgm:spPr/>
      <dgm:t>
        <a:bodyPr/>
        <a:lstStyle/>
        <a:p>
          <a:endParaRPr lang="en-GB"/>
        </a:p>
      </dgm:t>
    </dgm:pt>
    <dgm:pt modelId="{FDEEED6C-A81A-4B76-8F4A-6FD04D9248EF}">
      <dgm:prSet phldrT="[Text]" custT="1"/>
      <dgm:spPr/>
      <dgm:t>
        <a:bodyPr/>
        <a:lstStyle/>
        <a:p>
          <a:pPr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/>
            <a:t>36% maladministration</a:t>
          </a:r>
          <a:endParaRPr lang="en-GB" sz="3200"/>
        </a:p>
      </dgm:t>
    </dgm:pt>
    <dgm:pt modelId="{12959585-677D-4A68-A4AC-58FAE502A0EF}" type="parTrans" cxnId="{F0E91870-D0B9-4124-83E8-BFD931143EFD}">
      <dgm:prSet/>
      <dgm:spPr/>
    </dgm:pt>
    <dgm:pt modelId="{5F7FF9D8-9442-499C-8902-608F1B9604B5}" type="sibTrans" cxnId="{F0E91870-D0B9-4124-83E8-BFD931143EFD}">
      <dgm:prSet/>
      <dgm:spPr/>
    </dgm:pt>
    <dgm:pt modelId="{064FF42E-D47A-418C-A31F-D2459F7DE06A}" type="pres">
      <dgm:prSet presAssocID="{9B8D50A6-879B-4FB2-ABF9-C48F210D017A}" presName="linear" presStyleCnt="0">
        <dgm:presLayoutVars>
          <dgm:animLvl val="lvl"/>
          <dgm:resizeHandles val="exact"/>
        </dgm:presLayoutVars>
      </dgm:prSet>
      <dgm:spPr/>
    </dgm:pt>
    <dgm:pt modelId="{A388B4F1-DBEA-46A0-ABB9-258C2D46D0BD}" type="pres">
      <dgm:prSet presAssocID="{2FA91014-01E5-4DC0-9657-5766E50CC2F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7EBCC31-1889-40A9-B73F-AF030675F167}" type="pres">
      <dgm:prSet presAssocID="{053E13D5-1B9D-48EA-9437-CE8DEFF4CA3E}" presName="spacer" presStyleCnt="0"/>
      <dgm:spPr/>
    </dgm:pt>
    <dgm:pt modelId="{9604D0E5-1D6C-4AC2-8061-A160DF87A701}" type="pres">
      <dgm:prSet presAssocID="{E86B6709-E3A0-4956-9876-973D14F9682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36E275B-E606-43AE-B703-BEBF4C8BAA55}" type="pres">
      <dgm:prSet presAssocID="{E86B6709-E3A0-4956-9876-973D14F96824}" presName="childText" presStyleLbl="revTx" presStyleIdx="0" presStyleCnt="2">
        <dgm:presLayoutVars>
          <dgm:bulletEnabled val="1"/>
        </dgm:presLayoutVars>
      </dgm:prSet>
      <dgm:spPr/>
    </dgm:pt>
    <dgm:pt modelId="{FAB8CA25-BA7C-44FB-80FA-6444AA1FF074}" type="pres">
      <dgm:prSet presAssocID="{884B9CDF-3C06-4770-805E-468A21C2A30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0655675-4D2F-4A6E-92D9-659143E58F5A}" type="pres">
      <dgm:prSet presAssocID="{884B9CDF-3C06-4770-805E-468A21C2A30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D160E02-BC7F-44C2-8E75-8A38EA66F980}" type="presOf" srcId="{FDEEED6C-A81A-4B76-8F4A-6FD04D9248EF}" destId="{C0655675-4D2F-4A6E-92D9-659143E58F5A}" srcOrd="0" destOrd="0" presId="urn:microsoft.com/office/officeart/2005/8/layout/vList2"/>
    <dgm:cxn modelId="{3E4AC612-9A54-4592-8CE6-2F7B6E199F69}" type="presOf" srcId="{2FA91014-01E5-4DC0-9657-5766E50CC2F2}" destId="{A388B4F1-DBEA-46A0-ABB9-258C2D46D0BD}" srcOrd="0" destOrd="0" presId="urn:microsoft.com/office/officeart/2005/8/layout/vList2"/>
    <dgm:cxn modelId="{DB46123A-6B3C-4621-8685-D4E6A4382420}" srcId="{884B9CDF-3C06-4770-805E-468A21C2A301}" destId="{B21652CD-EF29-430B-B5A5-841C4E57E8A7}" srcOrd="1" destOrd="0" parTransId="{6F6AD69B-FFFA-4434-9660-5242C041DC8D}" sibTransId="{2672CD02-17CB-4A93-9E76-7A16247CD371}"/>
    <dgm:cxn modelId="{D0CD423B-B445-446B-850B-9D2724DFFCA8}" type="presOf" srcId="{EA297437-43F5-4FAE-8D7F-39B7A6866394}" destId="{136E275B-E606-43AE-B703-BEBF4C8BAA55}" srcOrd="0" destOrd="0" presId="urn:microsoft.com/office/officeart/2005/8/layout/vList2"/>
    <dgm:cxn modelId="{FE35083F-93D7-412C-83EB-09731036D554}" type="presOf" srcId="{9B8D50A6-879B-4FB2-ABF9-C48F210D017A}" destId="{064FF42E-D47A-418C-A31F-D2459F7DE06A}" srcOrd="0" destOrd="0" presId="urn:microsoft.com/office/officeart/2005/8/layout/vList2"/>
    <dgm:cxn modelId="{7DEEB54D-BCC9-44BE-B0BF-8E85DA83A99F}" srcId="{9B8D50A6-879B-4FB2-ABF9-C48F210D017A}" destId="{E86B6709-E3A0-4956-9876-973D14F96824}" srcOrd="1" destOrd="0" parTransId="{D9C1724A-A8A4-4CDF-A8F0-94681D93670A}" sibTransId="{BB9BDF67-C7DE-4F8B-9093-A3DFD27C226E}"/>
    <dgm:cxn modelId="{F0E91870-D0B9-4124-83E8-BFD931143EFD}" srcId="{884B9CDF-3C06-4770-805E-468A21C2A301}" destId="{FDEEED6C-A81A-4B76-8F4A-6FD04D9248EF}" srcOrd="0" destOrd="0" parTransId="{12959585-677D-4A68-A4AC-58FAE502A0EF}" sibTransId="{5F7FF9D8-9442-499C-8902-608F1B9604B5}"/>
    <dgm:cxn modelId="{34B32D88-937D-4246-BBB1-DDD8B79726C2}" type="presOf" srcId="{B21652CD-EF29-430B-B5A5-841C4E57E8A7}" destId="{C0655675-4D2F-4A6E-92D9-659143E58F5A}" srcOrd="0" destOrd="1" presId="urn:microsoft.com/office/officeart/2005/8/layout/vList2"/>
    <dgm:cxn modelId="{26643B9A-6982-4581-9117-B7E5B0344B84}" srcId="{E86B6709-E3A0-4956-9876-973D14F96824}" destId="{EA297437-43F5-4FAE-8D7F-39B7A6866394}" srcOrd="0" destOrd="0" parTransId="{D6E96E2F-4AF1-4294-8F55-4C65DF9299B8}" sibTransId="{18F5E357-9700-4987-972F-A16F76ADB201}"/>
    <dgm:cxn modelId="{7C6F57A0-84EC-4DF9-B687-FF0075CC88CD}" srcId="{9B8D50A6-879B-4FB2-ABF9-C48F210D017A}" destId="{884B9CDF-3C06-4770-805E-468A21C2A301}" srcOrd="2" destOrd="0" parTransId="{2903E7E6-4F46-4E35-8F9E-26F8C65ABDFD}" sibTransId="{40C39D99-FFC6-4FBB-BE0F-55074C02E53A}"/>
    <dgm:cxn modelId="{161124C3-7BD3-4C5A-9C41-11DDE9334119}" srcId="{9B8D50A6-879B-4FB2-ABF9-C48F210D017A}" destId="{2FA91014-01E5-4DC0-9657-5766E50CC2F2}" srcOrd="0" destOrd="0" parTransId="{DEF95315-DFD5-41E3-B9A7-6F5B98F1A11A}" sibTransId="{053E13D5-1B9D-48EA-9437-CE8DEFF4CA3E}"/>
    <dgm:cxn modelId="{6632DBDE-15E5-4597-AA89-FBFF89C16C33}" type="presOf" srcId="{E86B6709-E3A0-4956-9876-973D14F96824}" destId="{9604D0E5-1D6C-4AC2-8061-A160DF87A701}" srcOrd="0" destOrd="0" presId="urn:microsoft.com/office/officeart/2005/8/layout/vList2"/>
    <dgm:cxn modelId="{8196ADF4-A5F9-405E-8415-8E9A0B4BE3AB}" type="presOf" srcId="{884B9CDF-3C06-4770-805E-468A21C2A301}" destId="{FAB8CA25-BA7C-44FB-80FA-6444AA1FF074}" srcOrd="0" destOrd="0" presId="urn:microsoft.com/office/officeart/2005/8/layout/vList2"/>
    <dgm:cxn modelId="{1153C96A-564D-42B2-848E-0DDD5A662110}" type="presParOf" srcId="{064FF42E-D47A-418C-A31F-D2459F7DE06A}" destId="{A388B4F1-DBEA-46A0-ABB9-258C2D46D0BD}" srcOrd="0" destOrd="0" presId="urn:microsoft.com/office/officeart/2005/8/layout/vList2"/>
    <dgm:cxn modelId="{82C3D890-0D92-4A1D-A09C-B83A990C239D}" type="presParOf" srcId="{064FF42E-D47A-418C-A31F-D2459F7DE06A}" destId="{37EBCC31-1889-40A9-B73F-AF030675F167}" srcOrd="1" destOrd="0" presId="urn:microsoft.com/office/officeart/2005/8/layout/vList2"/>
    <dgm:cxn modelId="{C85182C7-7974-4A3B-87AB-448216551C20}" type="presParOf" srcId="{064FF42E-D47A-418C-A31F-D2459F7DE06A}" destId="{9604D0E5-1D6C-4AC2-8061-A160DF87A701}" srcOrd="2" destOrd="0" presId="urn:microsoft.com/office/officeart/2005/8/layout/vList2"/>
    <dgm:cxn modelId="{6FD86F19-5D08-4644-9146-A47E5F308E83}" type="presParOf" srcId="{064FF42E-D47A-418C-A31F-D2459F7DE06A}" destId="{136E275B-E606-43AE-B703-BEBF4C8BAA55}" srcOrd="3" destOrd="0" presId="urn:microsoft.com/office/officeart/2005/8/layout/vList2"/>
    <dgm:cxn modelId="{BE6C9467-8B33-4BAD-BCFE-8AF1FDAAD971}" type="presParOf" srcId="{064FF42E-D47A-418C-A31F-D2459F7DE06A}" destId="{FAB8CA25-BA7C-44FB-80FA-6444AA1FF074}" srcOrd="4" destOrd="0" presId="urn:microsoft.com/office/officeart/2005/8/layout/vList2"/>
    <dgm:cxn modelId="{017C1367-B464-4E6A-AA5B-C0C49244DB3C}" type="presParOf" srcId="{064FF42E-D47A-418C-A31F-D2459F7DE06A}" destId="{C0655675-4D2F-4A6E-92D9-659143E58F5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D9A1D6-F2EB-4B4F-8AA6-012048EA6F2A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DC6EF3B-202F-440E-965B-5F096E20730E}">
      <dgm:prSet/>
      <dgm:spPr/>
      <dgm:t>
        <a:bodyPr/>
        <a:lstStyle/>
        <a:p>
          <a:r>
            <a: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People</a:t>
          </a:r>
        </a:p>
      </dgm:t>
    </dgm:pt>
    <dgm:pt modelId="{96269270-AA3E-4496-9F0D-C23A1CF769C3}" type="parTrans" cxnId="{4D2E1BB8-5214-446C-A968-0BF9E1C8F7BB}">
      <dgm:prSet/>
      <dgm:spPr/>
      <dgm:t>
        <a:bodyPr/>
        <a:lstStyle/>
        <a:p>
          <a:endParaRPr lang="en-GB"/>
        </a:p>
      </dgm:t>
    </dgm:pt>
    <dgm:pt modelId="{D94675D4-B1CF-499B-9213-744CF68E19C6}" type="sibTrans" cxnId="{4D2E1BB8-5214-446C-A968-0BF9E1C8F7BB}">
      <dgm:prSet/>
      <dgm:spPr/>
      <dgm:t>
        <a:bodyPr/>
        <a:lstStyle/>
        <a:p>
          <a:endParaRPr lang="en-GB"/>
        </a:p>
      </dgm:t>
    </dgm:pt>
    <dgm:pt modelId="{DDDF977E-81F6-4171-937A-0C5A83A499D3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Insensitivity</a:t>
          </a:r>
          <a:endParaRPr lang="en-GB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E4F080-01AE-4AD6-9D27-2D34DDA49A61}" type="parTrans" cxnId="{8C9EBF9C-9591-4B38-83BB-0A767449359F}">
      <dgm:prSet/>
      <dgm:spPr/>
      <dgm:t>
        <a:bodyPr/>
        <a:lstStyle/>
        <a:p>
          <a:endParaRPr lang="en-GB"/>
        </a:p>
      </dgm:t>
    </dgm:pt>
    <dgm:pt modelId="{D7CEBAB7-B3A1-4912-80FE-BA88A4E47F30}" type="sibTrans" cxnId="{8C9EBF9C-9591-4B38-83BB-0A767449359F}">
      <dgm:prSet/>
      <dgm:spPr/>
      <dgm:t>
        <a:bodyPr/>
        <a:lstStyle/>
        <a:p>
          <a:endParaRPr lang="en-GB"/>
        </a:p>
      </dgm:t>
    </dgm:pt>
    <dgm:pt modelId="{D1DA6A0D-8C98-4D31-A2E8-2B817199775E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Dismissive</a:t>
          </a:r>
          <a:endParaRPr lang="en-GB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018276-0378-44DF-9F57-B26C64B43C76}" type="parTrans" cxnId="{D4A13AEF-8E25-465D-9AEB-EC49C7DB7EE6}">
      <dgm:prSet/>
      <dgm:spPr/>
      <dgm:t>
        <a:bodyPr/>
        <a:lstStyle/>
        <a:p>
          <a:endParaRPr lang="en-GB"/>
        </a:p>
      </dgm:t>
    </dgm:pt>
    <dgm:pt modelId="{294E2C02-5B0F-4BD4-A08B-47A4E81B4B46}" type="sibTrans" cxnId="{D4A13AEF-8E25-465D-9AEB-EC49C7DB7EE6}">
      <dgm:prSet/>
      <dgm:spPr/>
      <dgm:t>
        <a:bodyPr/>
        <a:lstStyle/>
        <a:p>
          <a:endParaRPr lang="en-GB"/>
        </a:p>
      </dgm:t>
    </dgm:pt>
    <dgm:pt modelId="{2E7A0EFD-8E1A-4886-A192-52BA68E5DB08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Offensive</a:t>
          </a:r>
          <a:endParaRPr lang="en-GB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F8EAD-B5A7-4AD6-BBFB-638A49BB6524}" type="parTrans" cxnId="{BA197F0A-9102-46DA-8E1C-88D3F15DC4F1}">
      <dgm:prSet/>
      <dgm:spPr/>
      <dgm:t>
        <a:bodyPr/>
        <a:lstStyle/>
        <a:p>
          <a:endParaRPr lang="en-GB"/>
        </a:p>
      </dgm:t>
    </dgm:pt>
    <dgm:pt modelId="{A26DF587-EDDC-49E8-A660-492AA64E83E6}" type="sibTrans" cxnId="{BA197F0A-9102-46DA-8E1C-88D3F15DC4F1}">
      <dgm:prSet/>
      <dgm:spPr/>
      <dgm:t>
        <a:bodyPr/>
        <a:lstStyle/>
        <a:p>
          <a:endParaRPr lang="en-GB"/>
        </a:p>
      </dgm:t>
    </dgm:pt>
    <dgm:pt modelId="{D93889AE-1D6B-4D2B-B04C-8442C180B535}" type="pres">
      <dgm:prSet presAssocID="{3BD9A1D6-F2EB-4B4F-8AA6-012048EA6F2A}" presName="theList" presStyleCnt="0">
        <dgm:presLayoutVars>
          <dgm:dir/>
          <dgm:animLvl val="lvl"/>
          <dgm:resizeHandles val="exact"/>
        </dgm:presLayoutVars>
      </dgm:prSet>
      <dgm:spPr/>
    </dgm:pt>
    <dgm:pt modelId="{D9A2E11B-AC58-4616-A2C2-C7FF58993F56}" type="pres">
      <dgm:prSet presAssocID="{1DC6EF3B-202F-440E-965B-5F096E20730E}" presName="compNode" presStyleCnt="0"/>
      <dgm:spPr/>
    </dgm:pt>
    <dgm:pt modelId="{3EE30374-109E-4C61-9673-08B0EABB3F57}" type="pres">
      <dgm:prSet presAssocID="{1DC6EF3B-202F-440E-965B-5F096E20730E}" presName="aNode" presStyleLbl="bgShp" presStyleIdx="0" presStyleCnt="1" custLinFactNeighborX="23552" custLinFactNeighborY="8767"/>
      <dgm:spPr/>
    </dgm:pt>
    <dgm:pt modelId="{3524D8D4-1806-4E40-AB41-C7E163681468}" type="pres">
      <dgm:prSet presAssocID="{1DC6EF3B-202F-440E-965B-5F096E20730E}" presName="textNode" presStyleLbl="bgShp" presStyleIdx="0" presStyleCnt="1"/>
      <dgm:spPr/>
    </dgm:pt>
    <dgm:pt modelId="{2DC5D1F9-8A11-4882-BA8B-434BCC3920C1}" type="pres">
      <dgm:prSet presAssocID="{1DC6EF3B-202F-440E-965B-5F096E20730E}" presName="compChildNode" presStyleCnt="0"/>
      <dgm:spPr/>
    </dgm:pt>
    <dgm:pt modelId="{D489F2B5-001A-446A-A8AF-C0A393709069}" type="pres">
      <dgm:prSet presAssocID="{1DC6EF3B-202F-440E-965B-5F096E20730E}" presName="theInnerList" presStyleCnt="0"/>
      <dgm:spPr/>
    </dgm:pt>
    <dgm:pt modelId="{2B8227EE-3EEA-49CF-B6BB-E683DAAFABA3}" type="pres">
      <dgm:prSet presAssocID="{DDDF977E-81F6-4171-937A-0C5A83A499D3}" presName="childNode" presStyleLbl="node1" presStyleIdx="0" presStyleCnt="3">
        <dgm:presLayoutVars>
          <dgm:bulletEnabled val="1"/>
        </dgm:presLayoutVars>
      </dgm:prSet>
      <dgm:spPr/>
    </dgm:pt>
    <dgm:pt modelId="{27AFACA8-F3C9-49F3-A5AD-3ABC562656E4}" type="pres">
      <dgm:prSet presAssocID="{DDDF977E-81F6-4171-937A-0C5A83A499D3}" presName="aSpace2" presStyleCnt="0"/>
      <dgm:spPr/>
    </dgm:pt>
    <dgm:pt modelId="{3DD8BE3E-63DE-4D8B-A451-7C3494F2BC86}" type="pres">
      <dgm:prSet presAssocID="{D1DA6A0D-8C98-4D31-A2E8-2B817199775E}" presName="childNode" presStyleLbl="node1" presStyleIdx="1" presStyleCnt="3">
        <dgm:presLayoutVars>
          <dgm:bulletEnabled val="1"/>
        </dgm:presLayoutVars>
      </dgm:prSet>
      <dgm:spPr/>
    </dgm:pt>
    <dgm:pt modelId="{72029FCF-3F27-4BC3-A9F3-BCAE79F82BF1}" type="pres">
      <dgm:prSet presAssocID="{D1DA6A0D-8C98-4D31-A2E8-2B817199775E}" presName="aSpace2" presStyleCnt="0"/>
      <dgm:spPr/>
    </dgm:pt>
    <dgm:pt modelId="{BACF32F8-E26A-4C86-B970-F8EBDC6CA856}" type="pres">
      <dgm:prSet presAssocID="{2E7A0EFD-8E1A-4886-A192-52BA68E5DB08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BA197F0A-9102-46DA-8E1C-88D3F15DC4F1}" srcId="{1DC6EF3B-202F-440E-965B-5F096E20730E}" destId="{2E7A0EFD-8E1A-4886-A192-52BA68E5DB08}" srcOrd="2" destOrd="0" parTransId="{F71F8EAD-B5A7-4AD6-BBFB-638A49BB6524}" sibTransId="{A26DF587-EDDC-49E8-A660-492AA64E83E6}"/>
    <dgm:cxn modelId="{131D8218-59B3-431A-AB06-C40A74AF9600}" type="presOf" srcId="{1DC6EF3B-202F-440E-965B-5F096E20730E}" destId="{3524D8D4-1806-4E40-AB41-C7E163681468}" srcOrd="1" destOrd="0" presId="urn:microsoft.com/office/officeart/2005/8/layout/lProcess2"/>
    <dgm:cxn modelId="{3AE28E6D-70B9-4611-8697-81D38D238C89}" type="presOf" srcId="{DDDF977E-81F6-4171-937A-0C5A83A499D3}" destId="{2B8227EE-3EEA-49CF-B6BB-E683DAAFABA3}" srcOrd="0" destOrd="0" presId="urn:microsoft.com/office/officeart/2005/8/layout/lProcess2"/>
    <dgm:cxn modelId="{67CDD58C-B872-4367-A979-3A090B112157}" type="presOf" srcId="{3BD9A1D6-F2EB-4B4F-8AA6-012048EA6F2A}" destId="{D93889AE-1D6B-4D2B-B04C-8442C180B535}" srcOrd="0" destOrd="0" presId="urn:microsoft.com/office/officeart/2005/8/layout/lProcess2"/>
    <dgm:cxn modelId="{EF3F3E8D-08FD-449D-AA57-2DA07EF87B1B}" type="presOf" srcId="{2E7A0EFD-8E1A-4886-A192-52BA68E5DB08}" destId="{BACF32F8-E26A-4C86-B970-F8EBDC6CA856}" srcOrd="0" destOrd="0" presId="urn:microsoft.com/office/officeart/2005/8/layout/lProcess2"/>
    <dgm:cxn modelId="{8C9EBF9C-9591-4B38-83BB-0A767449359F}" srcId="{1DC6EF3B-202F-440E-965B-5F096E20730E}" destId="{DDDF977E-81F6-4171-937A-0C5A83A499D3}" srcOrd="0" destOrd="0" parTransId="{90E4F080-01AE-4AD6-9D27-2D34DDA49A61}" sibTransId="{D7CEBAB7-B3A1-4912-80FE-BA88A4E47F30}"/>
    <dgm:cxn modelId="{4D2E1BB8-5214-446C-A968-0BF9E1C8F7BB}" srcId="{3BD9A1D6-F2EB-4B4F-8AA6-012048EA6F2A}" destId="{1DC6EF3B-202F-440E-965B-5F096E20730E}" srcOrd="0" destOrd="0" parTransId="{96269270-AA3E-4496-9F0D-C23A1CF769C3}" sibTransId="{D94675D4-B1CF-499B-9213-744CF68E19C6}"/>
    <dgm:cxn modelId="{0F65D9BC-F2ED-4502-94EE-C5C1F1340A3B}" type="presOf" srcId="{D1DA6A0D-8C98-4D31-A2E8-2B817199775E}" destId="{3DD8BE3E-63DE-4D8B-A451-7C3494F2BC86}" srcOrd="0" destOrd="0" presId="urn:microsoft.com/office/officeart/2005/8/layout/lProcess2"/>
    <dgm:cxn modelId="{B9F51FDE-7288-49B0-AC51-8E5173B1F094}" type="presOf" srcId="{1DC6EF3B-202F-440E-965B-5F096E20730E}" destId="{3EE30374-109E-4C61-9673-08B0EABB3F57}" srcOrd="0" destOrd="0" presId="urn:microsoft.com/office/officeart/2005/8/layout/lProcess2"/>
    <dgm:cxn modelId="{D4A13AEF-8E25-465D-9AEB-EC49C7DB7EE6}" srcId="{1DC6EF3B-202F-440E-965B-5F096E20730E}" destId="{D1DA6A0D-8C98-4D31-A2E8-2B817199775E}" srcOrd="1" destOrd="0" parTransId="{85018276-0378-44DF-9F57-B26C64B43C76}" sibTransId="{294E2C02-5B0F-4BD4-A08B-47A4E81B4B46}"/>
    <dgm:cxn modelId="{053BFD17-8334-4572-A7FA-3CEE6FBC4920}" type="presParOf" srcId="{D93889AE-1D6B-4D2B-B04C-8442C180B535}" destId="{D9A2E11B-AC58-4616-A2C2-C7FF58993F56}" srcOrd="0" destOrd="0" presId="urn:microsoft.com/office/officeart/2005/8/layout/lProcess2"/>
    <dgm:cxn modelId="{03980E7B-182D-451F-B768-032102154ED9}" type="presParOf" srcId="{D9A2E11B-AC58-4616-A2C2-C7FF58993F56}" destId="{3EE30374-109E-4C61-9673-08B0EABB3F57}" srcOrd="0" destOrd="0" presId="urn:microsoft.com/office/officeart/2005/8/layout/lProcess2"/>
    <dgm:cxn modelId="{43FE6450-EB5B-4A51-85C1-BC46651ABA99}" type="presParOf" srcId="{D9A2E11B-AC58-4616-A2C2-C7FF58993F56}" destId="{3524D8D4-1806-4E40-AB41-C7E163681468}" srcOrd="1" destOrd="0" presId="urn:microsoft.com/office/officeart/2005/8/layout/lProcess2"/>
    <dgm:cxn modelId="{68D68B3B-000D-48C2-B166-05604D51DFD0}" type="presParOf" srcId="{D9A2E11B-AC58-4616-A2C2-C7FF58993F56}" destId="{2DC5D1F9-8A11-4882-BA8B-434BCC3920C1}" srcOrd="2" destOrd="0" presId="urn:microsoft.com/office/officeart/2005/8/layout/lProcess2"/>
    <dgm:cxn modelId="{565D420B-78B1-40C3-97A5-9E2260BF7939}" type="presParOf" srcId="{2DC5D1F9-8A11-4882-BA8B-434BCC3920C1}" destId="{D489F2B5-001A-446A-A8AF-C0A393709069}" srcOrd="0" destOrd="0" presId="urn:microsoft.com/office/officeart/2005/8/layout/lProcess2"/>
    <dgm:cxn modelId="{792CF2C0-2B11-4EAE-B05A-2C3F744C14B1}" type="presParOf" srcId="{D489F2B5-001A-446A-A8AF-C0A393709069}" destId="{2B8227EE-3EEA-49CF-B6BB-E683DAAFABA3}" srcOrd="0" destOrd="0" presId="urn:microsoft.com/office/officeart/2005/8/layout/lProcess2"/>
    <dgm:cxn modelId="{B1A75CC7-1504-48E0-A74B-8ADF0CF73CED}" type="presParOf" srcId="{D489F2B5-001A-446A-A8AF-C0A393709069}" destId="{27AFACA8-F3C9-49F3-A5AD-3ABC562656E4}" srcOrd="1" destOrd="0" presId="urn:microsoft.com/office/officeart/2005/8/layout/lProcess2"/>
    <dgm:cxn modelId="{BF266CCD-8093-4E16-A020-F60EEB0B26BD}" type="presParOf" srcId="{D489F2B5-001A-446A-A8AF-C0A393709069}" destId="{3DD8BE3E-63DE-4D8B-A451-7C3494F2BC86}" srcOrd="2" destOrd="0" presId="urn:microsoft.com/office/officeart/2005/8/layout/lProcess2"/>
    <dgm:cxn modelId="{A1763A76-BCF3-4C2E-841F-0CE9E6B98186}" type="presParOf" srcId="{D489F2B5-001A-446A-A8AF-C0A393709069}" destId="{72029FCF-3F27-4BC3-A9F3-BCAE79F82BF1}" srcOrd="3" destOrd="0" presId="urn:microsoft.com/office/officeart/2005/8/layout/lProcess2"/>
    <dgm:cxn modelId="{8ED5908B-CA85-4F55-8431-A8BB6A3276B3}" type="presParOf" srcId="{D489F2B5-001A-446A-A8AF-C0A393709069}" destId="{BACF32F8-E26A-4C86-B970-F8EBDC6CA85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8BCB86-AF96-4A64-AB34-0F803607C8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06C8DAB-E270-4AED-9E7B-B33D329A7457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Processes </a:t>
          </a:r>
          <a:endParaRPr lang="en-GB"/>
        </a:p>
      </dgm:t>
    </dgm:pt>
    <dgm:pt modelId="{D4C79E3D-EE3D-4CF5-B1F4-21360E368F4A}" type="parTrans" cxnId="{BD767008-87ED-4647-8729-D1EB46D8C75A}">
      <dgm:prSet/>
      <dgm:spPr/>
      <dgm:t>
        <a:bodyPr/>
        <a:lstStyle/>
        <a:p>
          <a:endParaRPr lang="en-GB"/>
        </a:p>
      </dgm:t>
    </dgm:pt>
    <dgm:pt modelId="{F10B9469-C757-400F-B221-CA11EB2AF81D}" type="sibTrans" cxnId="{BD767008-87ED-4647-8729-D1EB46D8C75A}">
      <dgm:prSet/>
      <dgm:spPr/>
      <dgm:t>
        <a:bodyPr/>
        <a:lstStyle/>
        <a:p>
          <a:endParaRPr lang="en-GB"/>
        </a:p>
      </dgm:t>
    </dgm:pt>
    <dgm:pt modelId="{B11DC166-4CDF-4234-AD8F-3894F18F5B91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Vulnerabilities</a:t>
          </a:r>
        </a:p>
      </dgm:t>
    </dgm:pt>
    <dgm:pt modelId="{0C78211E-88DE-4F17-8D4C-8A01657A3542}" type="parTrans" cxnId="{9FC7FE88-8EB5-429A-8CB6-E8496CF807E5}">
      <dgm:prSet/>
      <dgm:spPr/>
      <dgm:t>
        <a:bodyPr/>
        <a:lstStyle/>
        <a:p>
          <a:endParaRPr lang="en-GB"/>
        </a:p>
      </dgm:t>
    </dgm:pt>
    <dgm:pt modelId="{CA0B7731-AD23-4353-96D0-E3DCECC01769}" type="sibTrans" cxnId="{9FC7FE88-8EB5-429A-8CB6-E8496CF807E5}">
      <dgm:prSet/>
      <dgm:spPr/>
      <dgm:t>
        <a:bodyPr/>
        <a:lstStyle/>
        <a:p>
          <a:endParaRPr lang="en-GB"/>
        </a:p>
      </dgm:t>
    </dgm:pt>
    <dgm:pt modelId="{90D6A32D-816C-4127-B998-FA9609393246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Reasonable adjustments</a:t>
          </a:r>
        </a:p>
      </dgm:t>
    </dgm:pt>
    <dgm:pt modelId="{A30FB565-F2BA-4EBD-91E4-52063F3AF536}" type="parTrans" cxnId="{B2DBBE69-F58D-4762-B47C-A66C1C257DEB}">
      <dgm:prSet/>
      <dgm:spPr/>
      <dgm:t>
        <a:bodyPr/>
        <a:lstStyle/>
        <a:p>
          <a:endParaRPr lang="en-GB"/>
        </a:p>
      </dgm:t>
    </dgm:pt>
    <dgm:pt modelId="{F29612F0-4136-4D5F-BC35-C1655F655577}" type="sibTrans" cxnId="{B2DBBE69-F58D-4762-B47C-A66C1C257DEB}">
      <dgm:prSet/>
      <dgm:spPr/>
      <dgm:t>
        <a:bodyPr/>
        <a:lstStyle/>
        <a:p>
          <a:endParaRPr lang="en-GB"/>
        </a:p>
      </dgm:t>
    </dgm:pt>
    <dgm:pt modelId="{98D67638-7B78-4A71-882D-620CEAC5FC96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Discrimination</a:t>
          </a:r>
        </a:p>
      </dgm:t>
    </dgm:pt>
    <dgm:pt modelId="{D173DABC-8D3E-40C0-B435-4DEA8C203BA7}" type="parTrans" cxnId="{0913B41B-7D36-43EF-B2DD-B71FEF2FDC25}">
      <dgm:prSet/>
      <dgm:spPr/>
      <dgm:t>
        <a:bodyPr/>
        <a:lstStyle/>
        <a:p>
          <a:endParaRPr lang="en-GB"/>
        </a:p>
      </dgm:t>
    </dgm:pt>
    <dgm:pt modelId="{AAA5C5EF-9C0D-4D27-A85E-F3470B65C56B}" type="sibTrans" cxnId="{0913B41B-7D36-43EF-B2DD-B71FEF2FDC25}">
      <dgm:prSet/>
      <dgm:spPr/>
      <dgm:t>
        <a:bodyPr/>
        <a:lstStyle/>
        <a:p>
          <a:endParaRPr lang="en-GB"/>
        </a:p>
      </dgm:t>
    </dgm:pt>
    <dgm:pt modelId="{1A22D25D-E3C4-457E-AFD6-A32E08B0456D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Contact restrictions</a:t>
          </a:r>
        </a:p>
      </dgm:t>
    </dgm:pt>
    <dgm:pt modelId="{8B87B435-36BA-4D01-8AC4-F2888D5CAC33}" type="parTrans" cxnId="{D31F9C74-C91C-46DF-882A-0FBCB89928D5}">
      <dgm:prSet/>
      <dgm:spPr/>
      <dgm:t>
        <a:bodyPr/>
        <a:lstStyle/>
        <a:p>
          <a:endParaRPr lang="en-GB"/>
        </a:p>
      </dgm:t>
    </dgm:pt>
    <dgm:pt modelId="{E5E5EEFD-AFEE-4E74-812D-048ABE40D58C}" type="sibTrans" cxnId="{D31F9C74-C91C-46DF-882A-0FBCB89928D5}">
      <dgm:prSet/>
      <dgm:spPr/>
      <dgm:t>
        <a:bodyPr/>
        <a:lstStyle/>
        <a:p>
          <a:endParaRPr lang="en-GB"/>
        </a:p>
      </dgm:t>
    </dgm:pt>
    <dgm:pt modelId="{A4A75464-3F06-4740-9858-0953E340E8EB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Contractors</a:t>
          </a:r>
        </a:p>
      </dgm:t>
    </dgm:pt>
    <dgm:pt modelId="{1A2B8EB0-BAA1-4CDD-A9C8-CBA0BFCF10C4}" type="parTrans" cxnId="{BF925160-CB11-4CC3-AB31-C05824F482C9}">
      <dgm:prSet/>
      <dgm:spPr/>
      <dgm:t>
        <a:bodyPr/>
        <a:lstStyle/>
        <a:p>
          <a:endParaRPr lang="en-GB"/>
        </a:p>
      </dgm:t>
    </dgm:pt>
    <dgm:pt modelId="{811AFCCE-6186-4B52-B660-441652B7A274}" type="sibTrans" cxnId="{BF925160-CB11-4CC3-AB31-C05824F482C9}">
      <dgm:prSet/>
      <dgm:spPr/>
      <dgm:t>
        <a:bodyPr/>
        <a:lstStyle/>
        <a:p>
          <a:endParaRPr lang="en-GB"/>
        </a:p>
      </dgm:t>
    </dgm:pt>
    <dgm:pt modelId="{A180F690-329F-4809-B639-FC68EA6076A6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Investigations</a:t>
          </a:r>
        </a:p>
      </dgm:t>
    </dgm:pt>
    <dgm:pt modelId="{156FAF66-978F-425C-9E35-97DDDE7490C0}" type="parTrans" cxnId="{91A3E9D2-D7DB-4875-920A-322D488106D1}">
      <dgm:prSet/>
      <dgm:spPr/>
      <dgm:t>
        <a:bodyPr/>
        <a:lstStyle/>
        <a:p>
          <a:endParaRPr lang="en-GB"/>
        </a:p>
      </dgm:t>
    </dgm:pt>
    <dgm:pt modelId="{567D50E3-CB6C-496F-B161-4A6149F9176B}" type="sibTrans" cxnId="{91A3E9D2-D7DB-4875-920A-322D488106D1}">
      <dgm:prSet/>
      <dgm:spPr/>
      <dgm:t>
        <a:bodyPr/>
        <a:lstStyle/>
        <a:p>
          <a:endParaRPr lang="en-GB"/>
        </a:p>
      </dgm:t>
    </dgm:pt>
    <dgm:pt modelId="{49122A68-26DD-410A-A73B-A8FEF82D2CF1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Service charges</a:t>
          </a:r>
        </a:p>
      </dgm:t>
    </dgm:pt>
    <dgm:pt modelId="{F5B4B065-2C0B-4DFB-992C-90A956C42B00}" type="parTrans" cxnId="{21FC9A0D-6AF8-47D0-A073-156A31B1E665}">
      <dgm:prSet/>
      <dgm:spPr/>
      <dgm:t>
        <a:bodyPr/>
        <a:lstStyle/>
        <a:p>
          <a:endParaRPr lang="en-GB"/>
        </a:p>
      </dgm:t>
    </dgm:pt>
    <dgm:pt modelId="{6CFDE2F3-8541-43C4-B493-62FC1132AB5B}" type="sibTrans" cxnId="{21FC9A0D-6AF8-47D0-A073-156A31B1E665}">
      <dgm:prSet/>
      <dgm:spPr/>
      <dgm:t>
        <a:bodyPr/>
        <a:lstStyle/>
        <a:p>
          <a:endParaRPr lang="en-GB"/>
        </a:p>
      </dgm:t>
    </dgm:pt>
    <dgm:pt modelId="{C0ECA3C1-CED5-4580-B0BF-1D52467E7E7E}">
      <dgm:prSet/>
      <dgm:spPr/>
      <dgm:t>
        <a:bodyPr/>
        <a:lstStyle/>
        <a:p>
          <a:r>
            <a: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Complaints</a:t>
          </a:r>
          <a:endParaRPr lang="en-GB"/>
        </a:p>
      </dgm:t>
    </dgm:pt>
    <dgm:pt modelId="{8868900D-2A75-4C85-9486-6F201407E210}" type="parTrans" cxnId="{A670754D-69BC-4CA7-8EB0-7F42BDE19874}">
      <dgm:prSet/>
      <dgm:spPr/>
      <dgm:t>
        <a:bodyPr/>
        <a:lstStyle/>
        <a:p>
          <a:endParaRPr lang="en-GB"/>
        </a:p>
      </dgm:t>
    </dgm:pt>
    <dgm:pt modelId="{25F174D8-8764-4B1D-BC8C-6DE8B0AF1DA5}" type="sibTrans" cxnId="{A670754D-69BC-4CA7-8EB0-7F42BDE19874}">
      <dgm:prSet/>
      <dgm:spPr/>
      <dgm:t>
        <a:bodyPr/>
        <a:lstStyle/>
        <a:p>
          <a:endParaRPr lang="en-GB"/>
        </a:p>
      </dgm:t>
    </dgm:pt>
    <dgm:pt modelId="{1153B27F-3AC9-4A3E-8E71-82E9FC7C538F}" type="pres">
      <dgm:prSet presAssocID="{9D8BCB86-AF96-4A64-AB34-0F803607C815}" presName="linear" presStyleCnt="0">
        <dgm:presLayoutVars>
          <dgm:dir/>
          <dgm:animLvl val="lvl"/>
          <dgm:resizeHandles val="exact"/>
        </dgm:presLayoutVars>
      </dgm:prSet>
      <dgm:spPr/>
    </dgm:pt>
    <dgm:pt modelId="{397544D4-5591-4E98-AC70-5D304C4C00F7}" type="pres">
      <dgm:prSet presAssocID="{E06C8DAB-E270-4AED-9E7B-B33D329A7457}" presName="parentLin" presStyleCnt="0"/>
      <dgm:spPr/>
    </dgm:pt>
    <dgm:pt modelId="{A19EC519-D2B5-443B-B0C2-0F84FB604C17}" type="pres">
      <dgm:prSet presAssocID="{E06C8DAB-E270-4AED-9E7B-B33D329A7457}" presName="parentLeftMargin" presStyleLbl="node1" presStyleIdx="0" presStyleCnt="1"/>
      <dgm:spPr/>
    </dgm:pt>
    <dgm:pt modelId="{9AF8B01D-C12A-4D28-B7ED-6A8863AAABE1}" type="pres">
      <dgm:prSet presAssocID="{E06C8DAB-E270-4AED-9E7B-B33D329A745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2D5E865-ACF1-4C1B-AE69-B17202EA80E1}" type="pres">
      <dgm:prSet presAssocID="{E06C8DAB-E270-4AED-9E7B-B33D329A7457}" presName="negativeSpace" presStyleCnt="0"/>
      <dgm:spPr/>
    </dgm:pt>
    <dgm:pt modelId="{ED30429F-392F-40FF-BF71-5B7BCCAE1449}" type="pres">
      <dgm:prSet presAssocID="{E06C8DAB-E270-4AED-9E7B-B33D329A7457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D767008-87ED-4647-8729-D1EB46D8C75A}" srcId="{9D8BCB86-AF96-4A64-AB34-0F803607C815}" destId="{E06C8DAB-E270-4AED-9E7B-B33D329A7457}" srcOrd="0" destOrd="0" parTransId="{D4C79E3D-EE3D-4CF5-B1F4-21360E368F4A}" sibTransId="{F10B9469-C757-400F-B221-CA11EB2AF81D}"/>
    <dgm:cxn modelId="{A4447808-045E-4173-BD3D-81C7F2A35FFE}" type="presOf" srcId="{49122A68-26DD-410A-A73B-A8FEF82D2CF1}" destId="{ED30429F-392F-40FF-BF71-5B7BCCAE1449}" srcOrd="0" destOrd="6" presId="urn:microsoft.com/office/officeart/2005/8/layout/list1"/>
    <dgm:cxn modelId="{21FC9A0D-6AF8-47D0-A073-156A31B1E665}" srcId="{E06C8DAB-E270-4AED-9E7B-B33D329A7457}" destId="{49122A68-26DD-410A-A73B-A8FEF82D2CF1}" srcOrd="6" destOrd="0" parTransId="{F5B4B065-2C0B-4DFB-992C-90A956C42B00}" sibTransId="{6CFDE2F3-8541-43C4-B493-62FC1132AB5B}"/>
    <dgm:cxn modelId="{0913B41B-7D36-43EF-B2DD-B71FEF2FDC25}" srcId="{E06C8DAB-E270-4AED-9E7B-B33D329A7457}" destId="{98D67638-7B78-4A71-882D-620CEAC5FC96}" srcOrd="2" destOrd="0" parTransId="{D173DABC-8D3E-40C0-B435-4DEA8C203BA7}" sibTransId="{AAA5C5EF-9C0D-4D27-A85E-F3470B65C56B}"/>
    <dgm:cxn modelId="{C5908833-6A62-4890-AF2C-5E1C9D05726D}" type="presOf" srcId="{9D8BCB86-AF96-4A64-AB34-0F803607C815}" destId="{1153B27F-3AC9-4A3E-8E71-82E9FC7C538F}" srcOrd="0" destOrd="0" presId="urn:microsoft.com/office/officeart/2005/8/layout/list1"/>
    <dgm:cxn modelId="{AAE8B735-4FAA-40C0-A678-BC7CA324FF60}" type="presOf" srcId="{C0ECA3C1-CED5-4580-B0BF-1D52467E7E7E}" destId="{ED30429F-392F-40FF-BF71-5B7BCCAE1449}" srcOrd="0" destOrd="7" presId="urn:microsoft.com/office/officeart/2005/8/layout/list1"/>
    <dgm:cxn modelId="{5C8F293A-3D2C-4AD4-862B-48E5CB65FB6C}" type="presOf" srcId="{1A22D25D-E3C4-457E-AFD6-A32E08B0456D}" destId="{ED30429F-392F-40FF-BF71-5B7BCCAE1449}" srcOrd="0" destOrd="3" presId="urn:microsoft.com/office/officeart/2005/8/layout/list1"/>
    <dgm:cxn modelId="{BF925160-CB11-4CC3-AB31-C05824F482C9}" srcId="{E06C8DAB-E270-4AED-9E7B-B33D329A7457}" destId="{A4A75464-3F06-4740-9858-0953E340E8EB}" srcOrd="4" destOrd="0" parTransId="{1A2B8EB0-BAA1-4CDD-A9C8-CBA0BFCF10C4}" sibTransId="{811AFCCE-6186-4B52-B660-441652B7A274}"/>
    <dgm:cxn modelId="{C0EE1046-3A3F-495D-B0B7-31D55328E858}" type="presOf" srcId="{E06C8DAB-E270-4AED-9E7B-B33D329A7457}" destId="{9AF8B01D-C12A-4D28-B7ED-6A8863AAABE1}" srcOrd="1" destOrd="0" presId="urn:microsoft.com/office/officeart/2005/8/layout/list1"/>
    <dgm:cxn modelId="{B2DBBE69-F58D-4762-B47C-A66C1C257DEB}" srcId="{E06C8DAB-E270-4AED-9E7B-B33D329A7457}" destId="{90D6A32D-816C-4127-B998-FA9609393246}" srcOrd="1" destOrd="0" parTransId="{A30FB565-F2BA-4EBD-91E4-52063F3AF536}" sibTransId="{F29612F0-4136-4D5F-BC35-C1655F655577}"/>
    <dgm:cxn modelId="{A670754D-69BC-4CA7-8EB0-7F42BDE19874}" srcId="{E06C8DAB-E270-4AED-9E7B-B33D329A7457}" destId="{C0ECA3C1-CED5-4580-B0BF-1D52467E7E7E}" srcOrd="7" destOrd="0" parTransId="{8868900D-2A75-4C85-9486-6F201407E210}" sibTransId="{25F174D8-8764-4B1D-BC8C-6DE8B0AF1DA5}"/>
    <dgm:cxn modelId="{BA68216E-83BD-4A2B-9C5A-B06171208366}" type="presOf" srcId="{98D67638-7B78-4A71-882D-620CEAC5FC96}" destId="{ED30429F-392F-40FF-BF71-5B7BCCAE1449}" srcOrd="0" destOrd="2" presId="urn:microsoft.com/office/officeart/2005/8/layout/list1"/>
    <dgm:cxn modelId="{D31F9C74-C91C-46DF-882A-0FBCB89928D5}" srcId="{E06C8DAB-E270-4AED-9E7B-B33D329A7457}" destId="{1A22D25D-E3C4-457E-AFD6-A32E08B0456D}" srcOrd="3" destOrd="0" parTransId="{8B87B435-36BA-4D01-8AC4-F2888D5CAC33}" sibTransId="{E5E5EEFD-AFEE-4E74-812D-048ABE40D58C}"/>
    <dgm:cxn modelId="{61904156-781F-4326-9622-B10D47FD57EE}" type="presOf" srcId="{A180F690-329F-4809-B639-FC68EA6076A6}" destId="{ED30429F-392F-40FF-BF71-5B7BCCAE1449}" srcOrd="0" destOrd="5" presId="urn:microsoft.com/office/officeart/2005/8/layout/list1"/>
    <dgm:cxn modelId="{B8F42B7B-C19E-4D49-9A4B-2073463DC14D}" type="presOf" srcId="{A4A75464-3F06-4740-9858-0953E340E8EB}" destId="{ED30429F-392F-40FF-BF71-5B7BCCAE1449}" srcOrd="0" destOrd="4" presId="urn:microsoft.com/office/officeart/2005/8/layout/list1"/>
    <dgm:cxn modelId="{9FC7FE88-8EB5-429A-8CB6-E8496CF807E5}" srcId="{E06C8DAB-E270-4AED-9E7B-B33D329A7457}" destId="{B11DC166-4CDF-4234-AD8F-3894F18F5B91}" srcOrd="0" destOrd="0" parTransId="{0C78211E-88DE-4F17-8D4C-8A01657A3542}" sibTransId="{CA0B7731-AD23-4353-96D0-E3DCECC01769}"/>
    <dgm:cxn modelId="{333AB7A0-DA15-4795-B670-7C9603B195B4}" type="presOf" srcId="{E06C8DAB-E270-4AED-9E7B-B33D329A7457}" destId="{A19EC519-D2B5-443B-B0C2-0F84FB604C17}" srcOrd="0" destOrd="0" presId="urn:microsoft.com/office/officeart/2005/8/layout/list1"/>
    <dgm:cxn modelId="{C9E741B3-9380-4D75-950C-CAFF935B819D}" type="presOf" srcId="{90D6A32D-816C-4127-B998-FA9609393246}" destId="{ED30429F-392F-40FF-BF71-5B7BCCAE1449}" srcOrd="0" destOrd="1" presId="urn:microsoft.com/office/officeart/2005/8/layout/list1"/>
    <dgm:cxn modelId="{91A3E9D2-D7DB-4875-920A-322D488106D1}" srcId="{E06C8DAB-E270-4AED-9E7B-B33D329A7457}" destId="{A180F690-329F-4809-B639-FC68EA6076A6}" srcOrd="5" destOrd="0" parTransId="{156FAF66-978F-425C-9E35-97DDDE7490C0}" sibTransId="{567D50E3-CB6C-496F-B161-4A6149F9176B}"/>
    <dgm:cxn modelId="{F1C2E4EC-258B-4AAA-AEE0-CC2555FFC864}" type="presOf" srcId="{B11DC166-4CDF-4234-AD8F-3894F18F5B91}" destId="{ED30429F-392F-40FF-BF71-5B7BCCAE1449}" srcOrd="0" destOrd="0" presId="urn:microsoft.com/office/officeart/2005/8/layout/list1"/>
    <dgm:cxn modelId="{425BF2A4-17E3-462F-A64D-42A46FC17D34}" type="presParOf" srcId="{1153B27F-3AC9-4A3E-8E71-82E9FC7C538F}" destId="{397544D4-5591-4E98-AC70-5D304C4C00F7}" srcOrd="0" destOrd="0" presId="urn:microsoft.com/office/officeart/2005/8/layout/list1"/>
    <dgm:cxn modelId="{D39D41A2-74E5-4DC4-BAE0-FD11CDF0F414}" type="presParOf" srcId="{397544D4-5591-4E98-AC70-5D304C4C00F7}" destId="{A19EC519-D2B5-443B-B0C2-0F84FB604C17}" srcOrd="0" destOrd="0" presId="urn:microsoft.com/office/officeart/2005/8/layout/list1"/>
    <dgm:cxn modelId="{EC5F875A-9423-4B36-8F66-B661CB852F53}" type="presParOf" srcId="{397544D4-5591-4E98-AC70-5D304C4C00F7}" destId="{9AF8B01D-C12A-4D28-B7ED-6A8863AAABE1}" srcOrd="1" destOrd="0" presId="urn:microsoft.com/office/officeart/2005/8/layout/list1"/>
    <dgm:cxn modelId="{DC9A080E-ABE4-4C3B-85B2-E1B9EC068EFF}" type="presParOf" srcId="{1153B27F-3AC9-4A3E-8E71-82E9FC7C538F}" destId="{72D5E865-ACF1-4C1B-AE69-B17202EA80E1}" srcOrd="1" destOrd="0" presId="urn:microsoft.com/office/officeart/2005/8/layout/list1"/>
    <dgm:cxn modelId="{ED0145C8-CA77-4C80-92A2-FCFF96B13F75}" type="presParOf" srcId="{1153B27F-3AC9-4A3E-8E71-82E9FC7C538F}" destId="{ED30429F-392F-40FF-BF71-5B7BCCAE144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BD9A1D6-F2EB-4B4F-8AA6-012048EA6F2A}" type="doc">
      <dgm:prSet loTypeId="urn:microsoft.com/office/officeart/2005/8/layout/lProcess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0E9382F6-625F-4A7C-A859-FAB49D9FC7F2}">
      <dgm:prSet/>
      <dgm:spPr/>
      <dgm:t>
        <a:bodyPr/>
        <a:lstStyle/>
        <a:p>
          <a:r>
            <a:rPr lang="en-US"/>
            <a:t>Learning culture</a:t>
          </a:r>
          <a:endParaRPr lang="en-GB"/>
        </a:p>
      </dgm:t>
    </dgm:pt>
    <dgm:pt modelId="{75D7B679-0D11-42B1-915E-D7D7F23AD361}" type="parTrans" cxnId="{FF097613-E190-4D14-A507-7F960D93D36E}">
      <dgm:prSet/>
      <dgm:spPr/>
      <dgm:t>
        <a:bodyPr/>
        <a:lstStyle/>
        <a:p>
          <a:endParaRPr lang="en-GB"/>
        </a:p>
      </dgm:t>
    </dgm:pt>
    <dgm:pt modelId="{7F008008-6BC7-46DE-94A6-557046F14B6D}" type="sibTrans" cxnId="{FF097613-E190-4D14-A507-7F960D93D36E}">
      <dgm:prSet/>
      <dgm:spPr/>
      <dgm:t>
        <a:bodyPr/>
        <a:lstStyle/>
        <a:p>
          <a:endParaRPr lang="en-GB"/>
        </a:p>
      </dgm:t>
    </dgm:pt>
    <dgm:pt modelId="{6AB4E685-3F82-4C61-B276-35EED9C9CD4A}">
      <dgm:prSet/>
      <dgm:spPr/>
      <dgm:t>
        <a:bodyPr/>
        <a:lstStyle/>
        <a:p>
          <a:r>
            <a:rPr lang="en-US"/>
            <a:t>Learn from others</a:t>
          </a:r>
          <a:endParaRPr lang="en-GB"/>
        </a:p>
      </dgm:t>
    </dgm:pt>
    <dgm:pt modelId="{60EAB375-96EA-404C-921A-0491A9D111E4}" type="parTrans" cxnId="{7942B4B8-9D10-4349-8325-8B6E4498006C}">
      <dgm:prSet/>
      <dgm:spPr/>
      <dgm:t>
        <a:bodyPr/>
        <a:lstStyle/>
        <a:p>
          <a:endParaRPr lang="en-GB"/>
        </a:p>
      </dgm:t>
    </dgm:pt>
    <dgm:pt modelId="{494560E4-1458-4E1A-9D55-C367D940789E}" type="sibTrans" cxnId="{7942B4B8-9D10-4349-8325-8B6E4498006C}">
      <dgm:prSet/>
      <dgm:spPr/>
      <dgm:t>
        <a:bodyPr/>
        <a:lstStyle/>
        <a:p>
          <a:endParaRPr lang="en-GB"/>
        </a:p>
      </dgm:t>
    </dgm:pt>
    <dgm:pt modelId="{95F71278-810A-4D78-A768-639F983CB418}">
      <dgm:prSet/>
      <dgm:spPr/>
      <dgm:t>
        <a:bodyPr/>
        <a:lstStyle/>
        <a:p>
          <a:r>
            <a:rPr lang="en-US"/>
            <a:t>Complaints process</a:t>
          </a:r>
          <a:endParaRPr lang="en-GB"/>
        </a:p>
      </dgm:t>
    </dgm:pt>
    <dgm:pt modelId="{3167B9A1-3F45-4399-9AAD-46165B1A5EC9}" type="parTrans" cxnId="{71FE0AE6-F4A3-4644-9A2F-9A8D75F6110D}">
      <dgm:prSet/>
      <dgm:spPr/>
      <dgm:t>
        <a:bodyPr/>
        <a:lstStyle/>
        <a:p>
          <a:endParaRPr lang="en-GB"/>
        </a:p>
      </dgm:t>
    </dgm:pt>
    <dgm:pt modelId="{4DCD40D6-8017-432F-A2AE-650210A0C00B}" type="sibTrans" cxnId="{71FE0AE6-F4A3-4644-9A2F-9A8D75F6110D}">
      <dgm:prSet/>
      <dgm:spPr/>
      <dgm:t>
        <a:bodyPr/>
        <a:lstStyle/>
        <a:p>
          <a:endParaRPr lang="en-GB"/>
        </a:p>
      </dgm:t>
    </dgm:pt>
    <dgm:pt modelId="{D65149C1-34AE-4A01-8B3A-324D50137C4F}">
      <dgm:prSet/>
      <dgm:spPr/>
      <dgm:t>
        <a:bodyPr/>
        <a:lstStyle/>
        <a:p>
          <a:r>
            <a:rPr lang="en-US"/>
            <a:t>Fit for future</a:t>
          </a:r>
          <a:endParaRPr lang="en-GB"/>
        </a:p>
      </dgm:t>
    </dgm:pt>
    <dgm:pt modelId="{58B1461C-BE11-492F-8BB8-D2440ACDC785}" type="parTrans" cxnId="{5036595F-48CB-41AB-A293-591D3CF4F0CB}">
      <dgm:prSet/>
      <dgm:spPr/>
      <dgm:t>
        <a:bodyPr/>
        <a:lstStyle/>
        <a:p>
          <a:endParaRPr lang="en-GB"/>
        </a:p>
      </dgm:t>
    </dgm:pt>
    <dgm:pt modelId="{09E1804F-8A32-4F4E-A0C5-C7EEFB775697}" type="sibTrans" cxnId="{5036595F-48CB-41AB-A293-591D3CF4F0CB}">
      <dgm:prSet/>
      <dgm:spPr/>
      <dgm:t>
        <a:bodyPr/>
        <a:lstStyle/>
        <a:p>
          <a:endParaRPr lang="en-GB"/>
        </a:p>
      </dgm:t>
    </dgm:pt>
    <dgm:pt modelId="{117342A6-7469-47D8-AE64-528EB6A51F33}">
      <dgm:prSet/>
      <dgm:spPr/>
      <dgm:t>
        <a:bodyPr/>
        <a:lstStyle/>
        <a:p>
          <a:r>
            <a:rPr lang="en-US"/>
            <a:t>Royal Commission</a:t>
          </a:r>
          <a:endParaRPr lang="en-GB"/>
        </a:p>
      </dgm:t>
    </dgm:pt>
    <dgm:pt modelId="{7302C7C4-E325-42C3-9963-22A80A3A2C94}" type="parTrans" cxnId="{C8DAAFA2-1813-492F-8D3D-8A246F6D5EC7}">
      <dgm:prSet/>
      <dgm:spPr/>
      <dgm:t>
        <a:bodyPr/>
        <a:lstStyle/>
        <a:p>
          <a:endParaRPr lang="en-GB"/>
        </a:p>
      </dgm:t>
    </dgm:pt>
    <dgm:pt modelId="{9818167F-0162-4392-9CE1-20EFC6DB4677}" type="sibTrans" cxnId="{C8DAAFA2-1813-492F-8D3D-8A246F6D5EC7}">
      <dgm:prSet/>
      <dgm:spPr/>
      <dgm:t>
        <a:bodyPr/>
        <a:lstStyle/>
        <a:p>
          <a:endParaRPr lang="en-GB"/>
        </a:p>
      </dgm:t>
    </dgm:pt>
    <dgm:pt modelId="{3BD591A4-DE73-44BD-9C90-D1677882AC6E}">
      <dgm:prSet/>
      <dgm:spPr/>
      <dgm:t>
        <a:bodyPr/>
        <a:lstStyle/>
        <a:p>
          <a:r>
            <a:rPr lang="en-US"/>
            <a:t>Duty of cooperation</a:t>
          </a:r>
          <a:endParaRPr lang="en-GB"/>
        </a:p>
      </dgm:t>
    </dgm:pt>
    <dgm:pt modelId="{21BD1002-A515-429F-948E-96A1B841802A}" type="parTrans" cxnId="{F16AC7EF-3C62-400F-8B37-842F3534F282}">
      <dgm:prSet/>
      <dgm:spPr/>
      <dgm:t>
        <a:bodyPr/>
        <a:lstStyle/>
        <a:p>
          <a:endParaRPr lang="en-GB"/>
        </a:p>
      </dgm:t>
    </dgm:pt>
    <dgm:pt modelId="{CF504203-0E8D-4CF8-9533-E81424671829}" type="sibTrans" cxnId="{F16AC7EF-3C62-400F-8B37-842F3534F282}">
      <dgm:prSet/>
      <dgm:spPr/>
      <dgm:t>
        <a:bodyPr/>
        <a:lstStyle/>
        <a:p>
          <a:endParaRPr lang="en-GB"/>
        </a:p>
      </dgm:t>
    </dgm:pt>
    <dgm:pt modelId="{779FB281-BB76-4F5C-BC53-8E1DF527AC95}">
      <dgm:prSet/>
      <dgm:spPr/>
      <dgm:t>
        <a:bodyPr/>
        <a:lstStyle/>
        <a:p>
          <a:r>
            <a:rPr lang="en-US"/>
            <a:t>Culture, vision and values</a:t>
          </a:r>
          <a:endParaRPr lang="en-GB"/>
        </a:p>
      </dgm:t>
    </dgm:pt>
    <dgm:pt modelId="{A3C7C340-56E1-4227-A872-E0554AFE129D}" type="parTrans" cxnId="{C391649A-67CE-4915-A724-3BC380BFDF08}">
      <dgm:prSet/>
      <dgm:spPr/>
      <dgm:t>
        <a:bodyPr/>
        <a:lstStyle/>
        <a:p>
          <a:endParaRPr lang="en-GB"/>
        </a:p>
      </dgm:t>
    </dgm:pt>
    <dgm:pt modelId="{2053FF04-7C15-4459-88BB-3F20C58B28A5}" type="sibTrans" cxnId="{C391649A-67CE-4915-A724-3BC380BFDF08}">
      <dgm:prSet/>
      <dgm:spPr/>
      <dgm:t>
        <a:bodyPr/>
        <a:lstStyle/>
        <a:p>
          <a:endParaRPr lang="en-GB"/>
        </a:p>
      </dgm:t>
    </dgm:pt>
    <dgm:pt modelId="{E6301B91-3A83-450E-992C-FDCC8A441E40}">
      <dgm:prSet/>
      <dgm:spPr/>
      <dgm:t>
        <a:bodyPr/>
        <a:lstStyle/>
        <a:p>
          <a:r>
            <a:rPr lang="en-US"/>
            <a:t>Vulnerability strategies</a:t>
          </a:r>
          <a:endParaRPr lang="en-GB"/>
        </a:p>
      </dgm:t>
    </dgm:pt>
    <dgm:pt modelId="{DFF21FCE-CB85-421D-A26C-50D5F4ED2ED1}" type="parTrans" cxnId="{507C34F8-FE0F-4482-B641-C38C428C2B55}">
      <dgm:prSet/>
      <dgm:spPr/>
      <dgm:t>
        <a:bodyPr/>
        <a:lstStyle/>
        <a:p>
          <a:endParaRPr lang="en-GB"/>
        </a:p>
      </dgm:t>
    </dgm:pt>
    <dgm:pt modelId="{598797F5-26B2-4FDF-A75C-C19C76E77C2A}" type="sibTrans" cxnId="{507C34F8-FE0F-4482-B641-C38C428C2B55}">
      <dgm:prSet/>
      <dgm:spPr/>
      <dgm:t>
        <a:bodyPr/>
        <a:lstStyle/>
        <a:p>
          <a:endParaRPr lang="en-GB"/>
        </a:p>
      </dgm:t>
    </dgm:pt>
    <dgm:pt modelId="{CB5D9ED6-0158-44EC-8553-A93C9BA4067B}">
      <dgm:prSet/>
      <dgm:spPr/>
      <dgm:t>
        <a:bodyPr/>
        <a:lstStyle/>
        <a:p>
          <a:r>
            <a:rPr lang="en-US"/>
            <a:t>Forecasting</a:t>
          </a:r>
          <a:endParaRPr lang="en-GB"/>
        </a:p>
      </dgm:t>
    </dgm:pt>
    <dgm:pt modelId="{553F9403-76E2-4A56-AEFA-1CBB114B56F3}" type="parTrans" cxnId="{482841FB-C6C1-42E4-A003-9D7733166A96}">
      <dgm:prSet/>
      <dgm:spPr/>
      <dgm:t>
        <a:bodyPr/>
        <a:lstStyle/>
        <a:p>
          <a:endParaRPr lang="en-GB"/>
        </a:p>
      </dgm:t>
    </dgm:pt>
    <dgm:pt modelId="{5E86E69A-D7C5-4F17-83E7-2F5265A3BA30}" type="sibTrans" cxnId="{482841FB-C6C1-42E4-A003-9D7733166A96}">
      <dgm:prSet/>
      <dgm:spPr/>
      <dgm:t>
        <a:bodyPr/>
        <a:lstStyle/>
        <a:p>
          <a:endParaRPr lang="en-GB"/>
        </a:p>
      </dgm:t>
    </dgm:pt>
    <dgm:pt modelId="{039E946F-2BFA-4327-B080-AD11DB87CEC2}">
      <dgm:prSet/>
      <dgm:spPr/>
      <dgm:t>
        <a:bodyPr/>
        <a:lstStyle/>
        <a:p>
          <a:r>
            <a:rPr lang="en-US"/>
            <a:t>Health, housing and human rights</a:t>
          </a:r>
          <a:endParaRPr lang="en-GB"/>
        </a:p>
      </dgm:t>
    </dgm:pt>
    <dgm:pt modelId="{F0563EE4-4CEC-4BFA-8049-08F67AFA6F66}" type="parTrans" cxnId="{CD644B1C-8A47-4D9A-9425-7385A8E0A708}">
      <dgm:prSet/>
      <dgm:spPr/>
    </dgm:pt>
    <dgm:pt modelId="{9E665CFC-63FE-4CCA-8211-7A70A9C0C11F}" type="sibTrans" cxnId="{CD644B1C-8A47-4D9A-9425-7385A8E0A708}">
      <dgm:prSet/>
      <dgm:spPr/>
    </dgm:pt>
    <dgm:pt modelId="{BFB479BC-A4C7-4F95-97DA-1C4B87F9E67A}" type="pres">
      <dgm:prSet presAssocID="{3BD9A1D6-F2EB-4B4F-8AA6-012048EA6F2A}" presName="theList" presStyleCnt="0">
        <dgm:presLayoutVars>
          <dgm:dir/>
          <dgm:animLvl val="lvl"/>
          <dgm:resizeHandles val="exact"/>
        </dgm:presLayoutVars>
      </dgm:prSet>
      <dgm:spPr/>
    </dgm:pt>
    <dgm:pt modelId="{912F5CBD-C4FE-4C6D-A1B0-EFB4AF220F38}" type="pres">
      <dgm:prSet presAssocID="{0E9382F6-625F-4A7C-A859-FAB49D9FC7F2}" presName="compNode" presStyleCnt="0"/>
      <dgm:spPr/>
    </dgm:pt>
    <dgm:pt modelId="{B653CBD2-D126-45E6-95FB-18A5B2AF444B}" type="pres">
      <dgm:prSet presAssocID="{0E9382F6-625F-4A7C-A859-FAB49D9FC7F2}" presName="aNode" presStyleLbl="bgShp" presStyleIdx="0" presStyleCnt="3"/>
      <dgm:spPr/>
    </dgm:pt>
    <dgm:pt modelId="{90CA980B-B210-47FF-B5FD-97F3C1F549F2}" type="pres">
      <dgm:prSet presAssocID="{0E9382F6-625F-4A7C-A859-FAB49D9FC7F2}" presName="textNode" presStyleLbl="bgShp" presStyleIdx="0" presStyleCnt="3"/>
      <dgm:spPr/>
    </dgm:pt>
    <dgm:pt modelId="{C7A73F05-AA7B-4C4F-8BE0-60FD10B312DB}" type="pres">
      <dgm:prSet presAssocID="{0E9382F6-625F-4A7C-A859-FAB49D9FC7F2}" presName="compChildNode" presStyleCnt="0"/>
      <dgm:spPr/>
    </dgm:pt>
    <dgm:pt modelId="{B16E74FE-6760-42FB-9AEA-D62DEAC9D7AA}" type="pres">
      <dgm:prSet presAssocID="{0E9382F6-625F-4A7C-A859-FAB49D9FC7F2}" presName="theInnerList" presStyleCnt="0"/>
      <dgm:spPr/>
    </dgm:pt>
    <dgm:pt modelId="{F2FFDD34-D1D6-485B-B8B6-CC4BA8C7F8CC}" type="pres">
      <dgm:prSet presAssocID="{6AB4E685-3F82-4C61-B276-35EED9C9CD4A}" presName="childNode" presStyleLbl="node1" presStyleIdx="0" presStyleCnt="7">
        <dgm:presLayoutVars>
          <dgm:bulletEnabled val="1"/>
        </dgm:presLayoutVars>
      </dgm:prSet>
      <dgm:spPr/>
    </dgm:pt>
    <dgm:pt modelId="{FB3ED395-B08C-471D-9F0B-4112C5D358FB}" type="pres">
      <dgm:prSet presAssocID="{6AB4E685-3F82-4C61-B276-35EED9C9CD4A}" presName="aSpace2" presStyleCnt="0"/>
      <dgm:spPr/>
    </dgm:pt>
    <dgm:pt modelId="{667D24B2-B868-4FB6-A47B-51E1BB1D48C9}" type="pres">
      <dgm:prSet presAssocID="{95F71278-810A-4D78-A768-639F983CB418}" presName="childNode" presStyleLbl="node1" presStyleIdx="1" presStyleCnt="7">
        <dgm:presLayoutVars>
          <dgm:bulletEnabled val="1"/>
        </dgm:presLayoutVars>
      </dgm:prSet>
      <dgm:spPr/>
    </dgm:pt>
    <dgm:pt modelId="{CD6FEBAE-0E5E-488C-A96D-E2837EAC3E8B}" type="pres">
      <dgm:prSet presAssocID="{0E9382F6-625F-4A7C-A859-FAB49D9FC7F2}" presName="aSpace" presStyleCnt="0"/>
      <dgm:spPr/>
    </dgm:pt>
    <dgm:pt modelId="{0D15B000-3AFC-4B92-A51E-121B4EC7277F}" type="pres">
      <dgm:prSet presAssocID="{D65149C1-34AE-4A01-8B3A-324D50137C4F}" presName="compNode" presStyleCnt="0"/>
      <dgm:spPr/>
    </dgm:pt>
    <dgm:pt modelId="{87EDD394-828D-4267-9AED-51658C1EAF77}" type="pres">
      <dgm:prSet presAssocID="{D65149C1-34AE-4A01-8B3A-324D50137C4F}" presName="aNode" presStyleLbl="bgShp" presStyleIdx="1" presStyleCnt="3"/>
      <dgm:spPr/>
    </dgm:pt>
    <dgm:pt modelId="{D53FCD5B-DB6B-4E8A-B556-B4EE2E9C6CD9}" type="pres">
      <dgm:prSet presAssocID="{D65149C1-34AE-4A01-8B3A-324D50137C4F}" presName="textNode" presStyleLbl="bgShp" presStyleIdx="1" presStyleCnt="3"/>
      <dgm:spPr/>
    </dgm:pt>
    <dgm:pt modelId="{E3775104-8F62-4EEE-8E50-4F3664607084}" type="pres">
      <dgm:prSet presAssocID="{D65149C1-34AE-4A01-8B3A-324D50137C4F}" presName="compChildNode" presStyleCnt="0"/>
      <dgm:spPr/>
    </dgm:pt>
    <dgm:pt modelId="{275994DB-4C58-4F25-B1C9-CDC01C0F31AB}" type="pres">
      <dgm:prSet presAssocID="{D65149C1-34AE-4A01-8B3A-324D50137C4F}" presName="theInnerList" presStyleCnt="0"/>
      <dgm:spPr/>
    </dgm:pt>
    <dgm:pt modelId="{3623C5DB-F666-4FBE-BDDC-6AEB88F163F5}" type="pres">
      <dgm:prSet presAssocID="{779FB281-BB76-4F5C-BC53-8E1DF527AC95}" presName="childNode" presStyleLbl="node1" presStyleIdx="2" presStyleCnt="7">
        <dgm:presLayoutVars>
          <dgm:bulletEnabled val="1"/>
        </dgm:presLayoutVars>
      </dgm:prSet>
      <dgm:spPr/>
    </dgm:pt>
    <dgm:pt modelId="{2B99C877-FCF8-493C-8174-9667208F1D42}" type="pres">
      <dgm:prSet presAssocID="{779FB281-BB76-4F5C-BC53-8E1DF527AC95}" presName="aSpace2" presStyleCnt="0"/>
      <dgm:spPr/>
    </dgm:pt>
    <dgm:pt modelId="{1FD0F35D-3565-49F8-8320-28CEA1666BDA}" type="pres">
      <dgm:prSet presAssocID="{E6301B91-3A83-450E-992C-FDCC8A441E40}" presName="childNode" presStyleLbl="node1" presStyleIdx="3" presStyleCnt="7">
        <dgm:presLayoutVars>
          <dgm:bulletEnabled val="1"/>
        </dgm:presLayoutVars>
      </dgm:prSet>
      <dgm:spPr/>
    </dgm:pt>
    <dgm:pt modelId="{44EC2BF3-63F8-4391-92C0-4CF773AC2E4C}" type="pres">
      <dgm:prSet presAssocID="{E6301B91-3A83-450E-992C-FDCC8A441E40}" presName="aSpace2" presStyleCnt="0"/>
      <dgm:spPr/>
    </dgm:pt>
    <dgm:pt modelId="{CA00C11D-FB75-4FF4-9BBF-C6326FC58D49}" type="pres">
      <dgm:prSet presAssocID="{CB5D9ED6-0158-44EC-8553-A93C9BA4067B}" presName="childNode" presStyleLbl="node1" presStyleIdx="4" presStyleCnt="7">
        <dgm:presLayoutVars>
          <dgm:bulletEnabled val="1"/>
        </dgm:presLayoutVars>
      </dgm:prSet>
      <dgm:spPr/>
    </dgm:pt>
    <dgm:pt modelId="{1A9852AF-2C7A-4E20-AEC7-0A3C0CE95AA5}" type="pres">
      <dgm:prSet presAssocID="{D65149C1-34AE-4A01-8B3A-324D50137C4F}" presName="aSpace" presStyleCnt="0"/>
      <dgm:spPr/>
    </dgm:pt>
    <dgm:pt modelId="{AD3E2096-1BAF-493A-B923-62606EDD00E7}" type="pres">
      <dgm:prSet presAssocID="{039E946F-2BFA-4327-B080-AD11DB87CEC2}" presName="compNode" presStyleCnt="0"/>
      <dgm:spPr/>
    </dgm:pt>
    <dgm:pt modelId="{62888538-EF3F-4863-AC07-2D2A822617A4}" type="pres">
      <dgm:prSet presAssocID="{039E946F-2BFA-4327-B080-AD11DB87CEC2}" presName="aNode" presStyleLbl="bgShp" presStyleIdx="2" presStyleCnt="3"/>
      <dgm:spPr/>
    </dgm:pt>
    <dgm:pt modelId="{3D1233BE-4B20-41F1-BCC3-A7AE659F7B76}" type="pres">
      <dgm:prSet presAssocID="{039E946F-2BFA-4327-B080-AD11DB87CEC2}" presName="textNode" presStyleLbl="bgShp" presStyleIdx="2" presStyleCnt="3"/>
      <dgm:spPr/>
    </dgm:pt>
    <dgm:pt modelId="{7C841A07-257A-4265-A454-F52CFA722F3C}" type="pres">
      <dgm:prSet presAssocID="{039E946F-2BFA-4327-B080-AD11DB87CEC2}" presName="compChildNode" presStyleCnt="0"/>
      <dgm:spPr/>
    </dgm:pt>
    <dgm:pt modelId="{82A22C86-6E0C-4D63-8792-F9860D5058CD}" type="pres">
      <dgm:prSet presAssocID="{039E946F-2BFA-4327-B080-AD11DB87CEC2}" presName="theInnerList" presStyleCnt="0"/>
      <dgm:spPr/>
    </dgm:pt>
    <dgm:pt modelId="{BD90C436-E8CA-4491-9D60-E53F6C54A73B}" type="pres">
      <dgm:prSet presAssocID="{117342A6-7469-47D8-AE64-528EB6A51F33}" presName="childNode" presStyleLbl="node1" presStyleIdx="5" presStyleCnt="7">
        <dgm:presLayoutVars>
          <dgm:bulletEnabled val="1"/>
        </dgm:presLayoutVars>
      </dgm:prSet>
      <dgm:spPr/>
    </dgm:pt>
    <dgm:pt modelId="{8318855A-599D-4770-9BB7-A47C638DA18E}" type="pres">
      <dgm:prSet presAssocID="{117342A6-7469-47D8-AE64-528EB6A51F33}" presName="aSpace2" presStyleCnt="0"/>
      <dgm:spPr/>
    </dgm:pt>
    <dgm:pt modelId="{617AE60F-25C6-413A-81E0-832F5D7C05A2}" type="pres">
      <dgm:prSet presAssocID="{3BD591A4-DE73-44BD-9C90-D1677882AC6E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0EB00104-65F1-482F-BF5C-77F784714B5D}" type="presOf" srcId="{117342A6-7469-47D8-AE64-528EB6A51F33}" destId="{BD90C436-E8CA-4491-9D60-E53F6C54A73B}" srcOrd="0" destOrd="0" presId="urn:microsoft.com/office/officeart/2005/8/layout/lProcess2"/>
    <dgm:cxn modelId="{FF097613-E190-4D14-A507-7F960D93D36E}" srcId="{3BD9A1D6-F2EB-4B4F-8AA6-012048EA6F2A}" destId="{0E9382F6-625F-4A7C-A859-FAB49D9FC7F2}" srcOrd="0" destOrd="0" parTransId="{75D7B679-0D11-42B1-915E-D7D7F23AD361}" sibTransId="{7F008008-6BC7-46DE-94A6-557046F14B6D}"/>
    <dgm:cxn modelId="{CD644B1C-8A47-4D9A-9425-7385A8E0A708}" srcId="{3BD9A1D6-F2EB-4B4F-8AA6-012048EA6F2A}" destId="{039E946F-2BFA-4327-B080-AD11DB87CEC2}" srcOrd="2" destOrd="0" parTransId="{F0563EE4-4CEC-4BFA-8049-08F67AFA6F66}" sibTransId="{9E665CFC-63FE-4CCA-8211-7A70A9C0C11F}"/>
    <dgm:cxn modelId="{19BC5227-7945-4031-A618-9D8934ED4503}" type="presOf" srcId="{E6301B91-3A83-450E-992C-FDCC8A441E40}" destId="{1FD0F35D-3565-49F8-8320-28CEA1666BDA}" srcOrd="0" destOrd="0" presId="urn:microsoft.com/office/officeart/2005/8/layout/lProcess2"/>
    <dgm:cxn modelId="{35767828-1199-4AAF-B261-6E22BBA63C76}" type="presOf" srcId="{0E9382F6-625F-4A7C-A859-FAB49D9FC7F2}" destId="{B653CBD2-D126-45E6-95FB-18A5B2AF444B}" srcOrd="0" destOrd="0" presId="urn:microsoft.com/office/officeart/2005/8/layout/lProcess2"/>
    <dgm:cxn modelId="{083EF02E-C45D-4FE3-BB45-7F1FAF7EF32A}" type="presOf" srcId="{039E946F-2BFA-4327-B080-AD11DB87CEC2}" destId="{3D1233BE-4B20-41F1-BCC3-A7AE659F7B76}" srcOrd="1" destOrd="0" presId="urn:microsoft.com/office/officeart/2005/8/layout/lProcess2"/>
    <dgm:cxn modelId="{36D4583C-FB22-486D-AFE3-DE09718CA03E}" type="presOf" srcId="{3BD9A1D6-F2EB-4B4F-8AA6-012048EA6F2A}" destId="{BFB479BC-A4C7-4F95-97DA-1C4B87F9E67A}" srcOrd="0" destOrd="0" presId="urn:microsoft.com/office/officeart/2005/8/layout/lProcess2"/>
    <dgm:cxn modelId="{AE883C3D-4B63-40B3-A61A-1B1932D5B1BD}" type="presOf" srcId="{3BD591A4-DE73-44BD-9C90-D1677882AC6E}" destId="{617AE60F-25C6-413A-81E0-832F5D7C05A2}" srcOrd="0" destOrd="0" presId="urn:microsoft.com/office/officeart/2005/8/layout/lProcess2"/>
    <dgm:cxn modelId="{5036595F-48CB-41AB-A293-591D3CF4F0CB}" srcId="{3BD9A1D6-F2EB-4B4F-8AA6-012048EA6F2A}" destId="{D65149C1-34AE-4A01-8B3A-324D50137C4F}" srcOrd="1" destOrd="0" parTransId="{58B1461C-BE11-492F-8BB8-D2440ACDC785}" sibTransId="{09E1804F-8A32-4F4E-A0C5-C7EEFB775697}"/>
    <dgm:cxn modelId="{0D4B717B-EE13-4B8E-AD60-24D1AB606140}" type="presOf" srcId="{95F71278-810A-4D78-A768-639F983CB418}" destId="{667D24B2-B868-4FB6-A47B-51E1BB1D48C9}" srcOrd="0" destOrd="0" presId="urn:microsoft.com/office/officeart/2005/8/layout/lProcess2"/>
    <dgm:cxn modelId="{B8A34080-BE54-418B-B0FF-895B8BE42C83}" type="presOf" srcId="{039E946F-2BFA-4327-B080-AD11DB87CEC2}" destId="{62888538-EF3F-4863-AC07-2D2A822617A4}" srcOrd="0" destOrd="0" presId="urn:microsoft.com/office/officeart/2005/8/layout/lProcess2"/>
    <dgm:cxn modelId="{C391649A-67CE-4915-A724-3BC380BFDF08}" srcId="{D65149C1-34AE-4A01-8B3A-324D50137C4F}" destId="{779FB281-BB76-4F5C-BC53-8E1DF527AC95}" srcOrd="0" destOrd="0" parTransId="{A3C7C340-56E1-4227-A872-E0554AFE129D}" sibTransId="{2053FF04-7C15-4459-88BB-3F20C58B28A5}"/>
    <dgm:cxn modelId="{A0EA539B-7978-4C59-8F96-E81E99736037}" type="presOf" srcId="{D65149C1-34AE-4A01-8B3A-324D50137C4F}" destId="{D53FCD5B-DB6B-4E8A-B556-B4EE2E9C6CD9}" srcOrd="1" destOrd="0" presId="urn:microsoft.com/office/officeart/2005/8/layout/lProcess2"/>
    <dgm:cxn modelId="{C8DAAFA2-1813-492F-8D3D-8A246F6D5EC7}" srcId="{039E946F-2BFA-4327-B080-AD11DB87CEC2}" destId="{117342A6-7469-47D8-AE64-528EB6A51F33}" srcOrd="0" destOrd="0" parTransId="{7302C7C4-E325-42C3-9963-22A80A3A2C94}" sibTransId="{9818167F-0162-4392-9CE1-20EFC6DB4677}"/>
    <dgm:cxn modelId="{7942B4B8-9D10-4349-8325-8B6E4498006C}" srcId="{0E9382F6-625F-4A7C-A859-FAB49D9FC7F2}" destId="{6AB4E685-3F82-4C61-B276-35EED9C9CD4A}" srcOrd="0" destOrd="0" parTransId="{60EAB375-96EA-404C-921A-0491A9D111E4}" sibTransId="{494560E4-1458-4E1A-9D55-C367D940789E}"/>
    <dgm:cxn modelId="{24858EC0-4381-4771-94E0-19FC30744301}" type="presOf" srcId="{6AB4E685-3F82-4C61-B276-35EED9C9CD4A}" destId="{F2FFDD34-D1D6-485B-B8B6-CC4BA8C7F8CC}" srcOrd="0" destOrd="0" presId="urn:microsoft.com/office/officeart/2005/8/layout/lProcess2"/>
    <dgm:cxn modelId="{0B5E8ED5-4961-4CE9-B356-2355D5D6C114}" type="presOf" srcId="{CB5D9ED6-0158-44EC-8553-A93C9BA4067B}" destId="{CA00C11D-FB75-4FF4-9BBF-C6326FC58D49}" srcOrd="0" destOrd="0" presId="urn:microsoft.com/office/officeart/2005/8/layout/lProcess2"/>
    <dgm:cxn modelId="{71FE0AE6-F4A3-4644-9A2F-9A8D75F6110D}" srcId="{0E9382F6-625F-4A7C-A859-FAB49D9FC7F2}" destId="{95F71278-810A-4D78-A768-639F983CB418}" srcOrd="1" destOrd="0" parTransId="{3167B9A1-3F45-4399-9AAD-46165B1A5EC9}" sibTransId="{4DCD40D6-8017-432F-A2AE-650210A0C00B}"/>
    <dgm:cxn modelId="{F16AC7EF-3C62-400F-8B37-842F3534F282}" srcId="{039E946F-2BFA-4327-B080-AD11DB87CEC2}" destId="{3BD591A4-DE73-44BD-9C90-D1677882AC6E}" srcOrd="1" destOrd="0" parTransId="{21BD1002-A515-429F-948E-96A1B841802A}" sibTransId="{CF504203-0E8D-4CF8-9533-E81424671829}"/>
    <dgm:cxn modelId="{7752F5F1-2035-4EFB-BFDD-7E37A358EE90}" type="presOf" srcId="{779FB281-BB76-4F5C-BC53-8E1DF527AC95}" destId="{3623C5DB-F666-4FBE-BDDC-6AEB88F163F5}" srcOrd="0" destOrd="0" presId="urn:microsoft.com/office/officeart/2005/8/layout/lProcess2"/>
    <dgm:cxn modelId="{6DE376F2-72E0-4580-83F2-DFC04CC9AFF3}" type="presOf" srcId="{D65149C1-34AE-4A01-8B3A-324D50137C4F}" destId="{87EDD394-828D-4267-9AED-51658C1EAF77}" srcOrd="0" destOrd="0" presId="urn:microsoft.com/office/officeart/2005/8/layout/lProcess2"/>
    <dgm:cxn modelId="{507C34F8-FE0F-4482-B641-C38C428C2B55}" srcId="{D65149C1-34AE-4A01-8B3A-324D50137C4F}" destId="{E6301B91-3A83-450E-992C-FDCC8A441E40}" srcOrd="1" destOrd="0" parTransId="{DFF21FCE-CB85-421D-A26C-50D5F4ED2ED1}" sibTransId="{598797F5-26B2-4FDF-A75C-C19C76E77C2A}"/>
    <dgm:cxn modelId="{652956FA-8E0D-47AB-B676-2F64E8CFC404}" type="presOf" srcId="{0E9382F6-625F-4A7C-A859-FAB49D9FC7F2}" destId="{90CA980B-B210-47FF-B5FD-97F3C1F549F2}" srcOrd="1" destOrd="0" presId="urn:microsoft.com/office/officeart/2005/8/layout/lProcess2"/>
    <dgm:cxn modelId="{482841FB-C6C1-42E4-A003-9D7733166A96}" srcId="{D65149C1-34AE-4A01-8B3A-324D50137C4F}" destId="{CB5D9ED6-0158-44EC-8553-A93C9BA4067B}" srcOrd="2" destOrd="0" parTransId="{553F9403-76E2-4A56-AEFA-1CBB114B56F3}" sibTransId="{5E86E69A-D7C5-4F17-83E7-2F5265A3BA30}"/>
    <dgm:cxn modelId="{612686A5-25E0-4658-81DC-1DDFD567460B}" type="presParOf" srcId="{BFB479BC-A4C7-4F95-97DA-1C4B87F9E67A}" destId="{912F5CBD-C4FE-4C6D-A1B0-EFB4AF220F38}" srcOrd="0" destOrd="0" presId="urn:microsoft.com/office/officeart/2005/8/layout/lProcess2"/>
    <dgm:cxn modelId="{A29A15F0-480C-4168-B12D-C3BCD7E23C30}" type="presParOf" srcId="{912F5CBD-C4FE-4C6D-A1B0-EFB4AF220F38}" destId="{B653CBD2-D126-45E6-95FB-18A5B2AF444B}" srcOrd="0" destOrd="0" presId="urn:microsoft.com/office/officeart/2005/8/layout/lProcess2"/>
    <dgm:cxn modelId="{BAC93455-4BEE-494D-A746-008439F0B704}" type="presParOf" srcId="{912F5CBD-C4FE-4C6D-A1B0-EFB4AF220F38}" destId="{90CA980B-B210-47FF-B5FD-97F3C1F549F2}" srcOrd="1" destOrd="0" presId="urn:microsoft.com/office/officeart/2005/8/layout/lProcess2"/>
    <dgm:cxn modelId="{95A490B3-78E3-4D4F-91D4-194A90A5361F}" type="presParOf" srcId="{912F5CBD-C4FE-4C6D-A1B0-EFB4AF220F38}" destId="{C7A73F05-AA7B-4C4F-8BE0-60FD10B312DB}" srcOrd="2" destOrd="0" presId="urn:microsoft.com/office/officeart/2005/8/layout/lProcess2"/>
    <dgm:cxn modelId="{A4AD6499-44A4-4858-B219-48F09C9D2ED6}" type="presParOf" srcId="{C7A73F05-AA7B-4C4F-8BE0-60FD10B312DB}" destId="{B16E74FE-6760-42FB-9AEA-D62DEAC9D7AA}" srcOrd="0" destOrd="0" presId="urn:microsoft.com/office/officeart/2005/8/layout/lProcess2"/>
    <dgm:cxn modelId="{56414241-9AF2-49F2-8261-148D10426AE0}" type="presParOf" srcId="{B16E74FE-6760-42FB-9AEA-D62DEAC9D7AA}" destId="{F2FFDD34-D1D6-485B-B8B6-CC4BA8C7F8CC}" srcOrd="0" destOrd="0" presId="urn:microsoft.com/office/officeart/2005/8/layout/lProcess2"/>
    <dgm:cxn modelId="{0126D371-4B2A-480F-A55E-E67FCB18FA1D}" type="presParOf" srcId="{B16E74FE-6760-42FB-9AEA-D62DEAC9D7AA}" destId="{FB3ED395-B08C-471D-9F0B-4112C5D358FB}" srcOrd="1" destOrd="0" presId="urn:microsoft.com/office/officeart/2005/8/layout/lProcess2"/>
    <dgm:cxn modelId="{9D4F648A-8A60-43E0-81C0-31720CDCC527}" type="presParOf" srcId="{B16E74FE-6760-42FB-9AEA-D62DEAC9D7AA}" destId="{667D24B2-B868-4FB6-A47B-51E1BB1D48C9}" srcOrd="2" destOrd="0" presId="urn:microsoft.com/office/officeart/2005/8/layout/lProcess2"/>
    <dgm:cxn modelId="{5769B85E-61AC-4456-85FC-5D3B402FFE98}" type="presParOf" srcId="{BFB479BC-A4C7-4F95-97DA-1C4B87F9E67A}" destId="{CD6FEBAE-0E5E-488C-A96D-E2837EAC3E8B}" srcOrd="1" destOrd="0" presId="urn:microsoft.com/office/officeart/2005/8/layout/lProcess2"/>
    <dgm:cxn modelId="{A35CF842-083E-4495-A1CA-7374DB981BD0}" type="presParOf" srcId="{BFB479BC-A4C7-4F95-97DA-1C4B87F9E67A}" destId="{0D15B000-3AFC-4B92-A51E-121B4EC7277F}" srcOrd="2" destOrd="0" presId="urn:microsoft.com/office/officeart/2005/8/layout/lProcess2"/>
    <dgm:cxn modelId="{68A96965-7545-424D-9029-79795F2A1EA9}" type="presParOf" srcId="{0D15B000-3AFC-4B92-A51E-121B4EC7277F}" destId="{87EDD394-828D-4267-9AED-51658C1EAF77}" srcOrd="0" destOrd="0" presId="urn:microsoft.com/office/officeart/2005/8/layout/lProcess2"/>
    <dgm:cxn modelId="{B784A8A8-52C9-4F5C-816E-BA258F9E5896}" type="presParOf" srcId="{0D15B000-3AFC-4B92-A51E-121B4EC7277F}" destId="{D53FCD5B-DB6B-4E8A-B556-B4EE2E9C6CD9}" srcOrd="1" destOrd="0" presId="urn:microsoft.com/office/officeart/2005/8/layout/lProcess2"/>
    <dgm:cxn modelId="{2462788D-3ACD-4058-AB3D-9955B249D16E}" type="presParOf" srcId="{0D15B000-3AFC-4B92-A51E-121B4EC7277F}" destId="{E3775104-8F62-4EEE-8E50-4F3664607084}" srcOrd="2" destOrd="0" presId="urn:microsoft.com/office/officeart/2005/8/layout/lProcess2"/>
    <dgm:cxn modelId="{ED546A39-5276-4285-83F1-6F9A6864863A}" type="presParOf" srcId="{E3775104-8F62-4EEE-8E50-4F3664607084}" destId="{275994DB-4C58-4F25-B1C9-CDC01C0F31AB}" srcOrd="0" destOrd="0" presId="urn:microsoft.com/office/officeart/2005/8/layout/lProcess2"/>
    <dgm:cxn modelId="{BC11EC6D-772C-4B51-BC70-7F58A8514061}" type="presParOf" srcId="{275994DB-4C58-4F25-B1C9-CDC01C0F31AB}" destId="{3623C5DB-F666-4FBE-BDDC-6AEB88F163F5}" srcOrd="0" destOrd="0" presId="urn:microsoft.com/office/officeart/2005/8/layout/lProcess2"/>
    <dgm:cxn modelId="{7B2870E9-6D22-4CF3-9DD3-7B77DBCFF777}" type="presParOf" srcId="{275994DB-4C58-4F25-B1C9-CDC01C0F31AB}" destId="{2B99C877-FCF8-493C-8174-9667208F1D42}" srcOrd="1" destOrd="0" presId="urn:microsoft.com/office/officeart/2005/8/layout/lProcess2"/>
    <dgm:cxn modelId="{98DC1B24-2892-4EB4-90EC-B49DABAF7AD7}" type="presParOf" srcId="{275994DB-4C58-4F25-B1C9-CDC01C0F31AB}" destId="{1FD0F35D-3565-49F8-8320-28CEA1666BDA}" srcOrd="2" destOrd="0" presId="urn:microsoft.com/office/officeart/2005/8/layout/lProcess2"/>
    <dgm:cxn modelId="{6F60FBEB-6013-407C-A765-59B39A74D3F0}" type="presParOf" srcId="{275994DB-4C58-4F25-B1C9-CDC01C0F31AB}" destId="{44EC2BF3-63F8-4391-92C0-4CF773AC2E4C}" srcOrd="3" destOrd="0" presId="urn:microsoft.com/office/officeart/2005/8/layout/lProcess2"/>
    <dgm:cxn modelId="{B0F72D99-A2A7-4E7D-8587-93106B4ECD38}" type="presParOf" srcId="{275994DB-4C58-4F25-B1C9-CDC01C0F31AB}" destId="{CA00C11D-FB75-4FF4-9BBF-C6326FC58D49}" srcOrd="4" destOrd="0" presId="urn:microsoft.com/office/officeart/2005/8/layout/lProcess2"/>
    <dgm:cxn modelId="{9BECDC1F-284C-43D2-BF21-C51486FC6DBD}" type="presParOf" srcId="{BFB479BC-A4C7-4F95-97DA-1C4B87F9E67A}" destId="{1A9852AF-2C7A-4E20-AEC7-0A3C0CE95AA5}" srcOrd="3" destOrd="0" presId="urn:microsoft.com/office/officeart/2005/8/layout/lProcess2"/>
    <dgm:cxn modelId="{63483AC1-3FE1-4DA9-BED8-CFF5F809D00B}" type="presParOf" srcId="{BFB479BC-A4C7-4F95-97DA-1C4B87F9E67A}" destId="{AD3E2096-1BAF-493A-B923-62606EDD00E7}" srcOrd="4" destOrd="0" presId="urn:microsoft.com/office/officeart/2005/8/layout/lProcess2"/>
    <dgm:cxn modelId="{D1B859F1-C29F-499B-A3DD-18A87C754DFD}" type="presParOf" srcId="{AD3E2096-1BAF-493A-B923-62606EDD00E7}" destId="{62888538-EF3F-4863-AC07-2D2A822617A4}" srcOrd="0" destOrd="0" presId="urn:microsoft.com/office/officeart/2005/8/layout/lProcess2"/>
    <dgm:cxn modelId="{9646D303-1F3E-42FE-AC17-E4D6290B22FC}" type="presParOf" srcId="{AD3E2096-1BAF-493A-B923-62606EDD00E7}" destId="{3D1233BE-4B20-41F1-BCC3-A7AE659F7B76}" srcOrd="1" destOrd="0" presId="urn:microsoft.com/office/officeart/2005/8/layout/lProcess2"/>
    <dgm:cxn modelId="{584DDDCE-0EA5-485F-8557-650E5F08D169}" type="presParOf" srcId="{AD3E2096-1BAF-493A-B923-62606EDD00E7}" destId="{7C841A07-257A-4265-A454-F52CFA722F3C}" srcOrd="2" destOrd="0" presId="urn:microsoft.com/office/officeart/2005/8/layout/lProcess2"/>
    <dgm:cxn modelId="{EC2ED774-C654-4B2C-83C6-09AEB394C7E8}" type="presParOf" srcId="{7C841A07-257A-4265-A454-F52CFA722F3C}" destId="{82A22C86-6E0C-4D63-8792-F9860D5058CD}" srcOrd="0" destOrd="0" presId="urn:microsoft.com/office/officeart/2005/8/layout/lProcess2"/>
    <dgm:cxn modelId="{534E09CA-2A3D-4C75-B28C-3065EC9ADA5B}" type="presParOf" srcId="{82A22C86-6E0C-4D63-8792-F9860D5058CD}" destId="{BD90C436-E8CA-4491-9D60-E53F6C54A73B}" srcOrd="0" destOrd="0" presId="urn:microsoft.com/office/officeart/2005/8/layout/lProcess2"/>
    <dgm:cxn modelId="{A3571402-C186-491E-BA81-8B0473D8E11C}" type="presParOf" srcId="{82A22C86-6E0C-4D63-8792-F9860D5058CD}" destId="{8318855A-599D-4770-9BB7-A47C638DA18E}" srcOrd="1" destOrd="0" presId="urn:microsoft.com/office/officeart/2005/8/layout/lProcess2"/>
    <dgm:cxn modelId="{B61E43FB-EAF0-4256-9FE2-96C35CC9CDD3}" type="presParOf" srcId="{82A22C86-6E0C-4D63-8792-F9860D5058CD}" destId="{617AE60F-25C6-413A-81E0-832F5D7C05A2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C94E4-CDCD-4A95-A26E-72EE72164BD2}">
      <dsp:nvSpPr>
        <dsp:cNvPr id="0" name=""/>
        <dsp:cNvSpPr/>
      </dsp:nvSpPr>
      <dsp:spPr>
        <a:xfrm>
          <a:off x="51" y="61206"/>
          <a:ext cx="4918798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Supported Housing</a:t>
          </a:r>
          <a:endParaRPr lang="en-GB" sz="2100" kern="1200"/>
        </a:p>
      </dsp:txBody>
      <dsp:txXfrm>
        <a:off x="51" y="61206"/>
        <a:ext cx="4918798" cy="604800"/>
      </dsp:txXfrm>
    </dsp:sp>
    <dsp:sp modelId="{57AE08B8-DF5D-4727-A362-8FD9DA602BF3}">
      <dsp:nvSpPr>
        <dsp:cNvPr id="0" name=""/>
        <dsp:cNvSpPr/>
      </dsp:nvSpPr>
      <dsp:spPr>
        <a:xfrm>
          <a:off x="51" y="666005"/>
          <a:ext cx="4918798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older people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homelessness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learning disabilities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physical disabilities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mental ill health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autism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domestic abuse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drug/alcohol recovery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criminal justice system experience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young people with a support need</a:t>
          </a:r>
          <a:endParaRPr lang="en-GB" sz="2100" kern="1200"/>
        </a:p>
      </dsp:txBody>
      <dsp:txXfrm>
        <a:off x="51" y="666005"/>
        <a:ext cx="4918798" cy="3689280"/>
      </dsp:txXfrm>
    </dsp:sp>
    <dsp:sp modelId="{D760F35A-078F-421D-B39F-2287FD99710D}">
      <dsp:nvSpPr>
        <dsp:cNvPr id="0" name=""/>
        <dsp:cNvSpPr/>
      </dsp:nvSpPr>
      <dsp:spPr>
        <a:xfrm>
          <a:off x="5607481" y="61206"/>
          <a:ext cx="4918798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General Needs</a:t>
          </a:r>
          <a:endParaRPr lang="en-GB" sz="2100" kern="1200"/>
        </a:p>
      </dsp:txBody>
      <dsp:txXfrm>
        <a:off x="5607481" y="61206"/>
        <a:ext cx="4918798" cy="604800"/>
      </dsp:txXfrm>
    </dsp:sp>
    <dsp:sp modelId="{8B8B4557-DB89-490B-8654-4EDB9B15F40A}">
      <dsp:nvSpPr>
        <dsp:cNvPr id="0" name=""/>
        <dsp:cNvSpPr/>
      </dsp:nvSpPr>
      <dsp:spPr>
        <a:xfrm>
          <a:off x="5607481" y="666005"/>
          <a:ext cx="4918798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kern="1200">
              <a:latin typeface="Arial" panose="020B0604020202020204" pitchFamily="34" charset="0"/>
              <a:cs typeface="Arial" panose="020B0604020202020204" pitchFamily="34" charset="0"/>
            </a:rPr>
            <a:t>older people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b="0" kern="1200">
              <a:latin typeface="Arial" panose="020B0604020202020204" pitchFamily="34" charset="0"/>
              <a:cs typeface="Arial" panose="020B0604020202020204" pitchFamily="34" charset="0"/>
            </a:rPr>
            <a:t>homelessness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b="0" kern="1200">
              <a:latin typeface="Arial" panose="020B0604020202020204" pitchFamily="34" charset="0"/>
              <a:cs typeface="Arial" panose="020B0604020202020204" pitchFamily="34" charset="0"/>
            </a:rPr>
            <a:t>disability or access related housing needs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b="0" kern="1200">
              <a:latin typeface="Arial" panose="020B0604020202020204" pitchFamily="34" charset="0"/>
              <a:cs typeface="Arial" panose="020B0604020202020204" pitchFamily="34" charset="0"/>
            </a:rPr>
            <a:t>long-term illness</a:t>
          </a:r>
          <a:endParaRPr lang="en-GB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GB" sz="2100" b="0" kern="1200">
              <a:latin typeface="Arial" panose="020B0604020202020204" pitchFamily="34" charset="0"/>
              <a:cs typeface="Arial" panose="020B0604020202020204" pitchFamily="34" charset="0"/>
            </a:rPr>
            <a:t>domestic abuse</a:t>
          </a:r>
          <a:endParaRPr lang="en-GB" sz="2100" kern="1200"/>
        </a:p>
      </dsp:txBody>
      <dsp:txXfrm>
        <a:off x="5607481" y="666005"/>
        <a:ext cx="4918798" cy="3689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C3A582-8692-49D7-B5D5-686E11AC39F6}">
      <dsp:nvSpPr>
        <dsp:cNvPr id="0" name=""/>
        <dsp:cNvSpPr/>
      </dsp:nvSpPr>
      <dsp:spPr>
        <a:xfrm>
          <a:off x="0" y="0"/>
          <a:ext cx="4881094" cy="438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58% respondents had a disability</a:t>
          </a:r>
          <a:endParaRPr lang="en-GB" sz="3700" kern="1200"/>
        </a:p>
      </dsp:txBody>
      <dsp:txXfrm>
        <a:off x="0" y="0"/>
        <a:ext cx="4881094" cy="1316744"/>
      </dsp:txXfrm>
    </dsp:sp>
    <dsp:sp modelId="{3D0F8AB9-75BD-484C-B861-18CF05D4D246}">
      <dsp:nvSpPr>
        <dsp:cNvPr id="0" name=""/>
        <dsp:cNvSpPr/>
      </dsp:nvSpPr>
      <dsp:spPr>
        <a:xfrm>
          <a:off x="488109" y="1318029"/>
          <a:ext cx="3904875" cy="1323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68% no reasonable adjustments even though asked</a:t>
          </a:r>
          <a:endParaRPr lang="en-GB" sz="2700" kern="1200"/>
        </a:p>
      </dsp:txBody>
      <dsp:txXfrm>
        <a:off x="526870" y="1356790"/>
        <a:ext cx="3827353" cy="1245865"/>
      </dsp:txXfrm>
    </dsp:sp>
    <dsp:sp modelId="{55B8F3FA-1F63-4DDA-B85B-C64005B63D52}">
      <dsp:nvSpPr>
        <dsp:cNvPr id="0" name=""/>
        <dsp:cNvSpPr/>
      </dsp:nvSpPr>
      <dsp:spPr>
        <a:xfrm>
          <a:off x="488109" y="2845015"/>
          <a:ext cx="3904875" cy="13233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19% adjustments made</a:t>
          </a:r>
          <a:endParaRPr lang="en-GB" sz="2700" kern="1200"/>
        </a:p>
      </dsp:txBody>
      <dsp:txXfrm>
        <a:off x="526870" y="2883776"/>
        <a:ext cx="3827353" cy="12458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F6C8C-FF0B-4600-9FE1-9B9CA9953846}">
      <dsp:nvSpPr>
        <dsp:cNvPr id="0" name=""/>
        <dsp:cNvSpPr/>
      </dsp:nvSpPr>
      <dsp:spPr>
        <a:xfrm>
          <a:off x="0" y="0"/>
          <a:ext cx="4984124" cy="438914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/>
            <a:t>Digital exclusion</a:t>
          </a:r>
          <a:endParaRPr lang="en-GB" sz="5400" kern="1200"/>
        </a:p>
      </dsp:txBody>
      <dsp:txXfrm>
        <a:off x="0" y="0"/>
        <a:ext cx="4984124" cy="1316744"/>
      </dsp:txXfrm>
    </dsp:sp>
    <dsp:sp modelId="{B97EDFC7-7E5A-4B51-BEF1-1D5288DED5B8}">
      <dsp:nvSpPr>
        <dsp:cNvPr id="0" name=""/>
        <dsp:cNvSpPr/>
      </dsp:nvSpPr>
      <dsp:spPr>
        <a:xfrm>
          <a:off x="498412" y="1317119"/>
          <a:ext cx="3987299" cy="862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85725" rIns="11430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Letters</a:t>
          </a:r>
          <a:endParaRPr lang="en-GB" sz="4500" kern="1200"/>
        </a:p>
      </dsp:txBody>
      <dsp:txXfrm>
        <a:off x="523668" y="1342375"/>
        <a:ext cx="3936787" cy="811779"/>
      </dsp:txXfrm>
    </dsp:sp>
    <dsp:sp modelId="{2AAE8CFB-6E36-4B3D-AD81-1D23D745BAAF}">
      <dsp:nvSpPr>
        <dsp:cNvPr id="0" name=""/>
        <dsp:cNvSpPr/>
      </dsp:nvSpPr>
      <dsp:spPr>
        <a:xfrm>
          <a:off x="498412" y="2312071"/>
          <a:ext cx="3987299" cy="862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85725" rIns="11430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Notice boards</a:t>
          </a:r>
          <a:endParaRPr lang="en-GB" sz="4500" kern="1200"/>
        </a:p>
      </dsp:txBody>
      <dsp:txXfrm>
        <a:off x="523668" y="2337327"/>
        <a:ext cx="3936787" cy="811779"/>
      </dsp:txXfrm>
    </dsp:sp>
    <dsp:sp modelId="{EC44476A-CE76-4E3C-8751-C0BBB0BAF7A8}">
      <dsp:nvSpPr>
        <dsp:cNvPr id="0" name=""/>
        <dsp:cNvSpPr/>
      </dsp:nvSpPr>
      <dsp:spPr>
        <a:xfrm>
          <a:off x="498412" y="3307022"/>
          <a:ext cx="3987299" cy="862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85725" rIns="11430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Face-to-face</a:t>
          </a:r>
          <a:endParaRPr lang="en-GB" sz="4500" kern="1200"/>
        </a:p>
      </dsp:txBody>
      <dsp:txXfrm>
        <a:off x="523668" y="3332278"/>
        <a:ext cx="3936787" cy="8117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9A4C2-BD9C-4428-A62C-71322BAFD897}">
      <dsp:nvSpPr>
        <dsp:cNvPr id="0" name=""/>
        <dsp:cNvSpPr/>
      </dsp:nvSpPr>
      <dsp:spPr>
        <a:xfrm>
          <a:off x="0" y="1453338"/>
          <a:ext cx="8439615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3463CA-A48C-444F-879D-EFCC2131F50C}">
      <dsp:nvSpPr>
        <dsp:cNvPr id="0" name=""/>
        <dsp:cNvSpPr/>
      </dsp:nvSpPr>
      <dsp:spPr>
        <a:xfrm>
          <a:off x="2194299" y="726724"/>
          <a:ext cx="6245315" cy="7266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800" kern="1200">
            <a:solidFill>
              <a:schemeClr val="tx1"/>
            </a:solidFill>
          </a:endParaRPr>
        </a:p>
      </dsp:txBody>
      <dsp:txXfrm>
        <a:off x="2194299" y="726724"/>
        <a:ext cx="6245315" cy="726614"/>
      </dsp:txXfrm>
    </dsp:sp>
    <dsp:sp modelId="{1778D7FE-8C76-41DD-B96A-D69E2B58949C}">
      <dsp:nvSpPr>
        <dsp:cNvPr id="0" name=""/>
        <dsp:cNvSpPr/>
      </dsp:nvSpPr>
      <dsp:spPr>
        <a:xfrm>
          <a:off x="0" y="726724"/>
          <a:ext cx="2194299" cy="726614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Arial" panose="020B0604020202020204" pitchFamily="34" charset="0"/>
            <a:buNone/>
          </a:pPr>
          <a:r>
            <a:rPr lang="en-GB" sz="32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353 cases</a:t>
          </a:r>
          <a:endParaRPr lang="en-GB" sz="3200" kern="1200">
            <a:solidFill>
              <a:schemeClr val="tx1"/>
            </a:solidFill>
          </a:endParaRPr>
        </a:p>
      </dsp:txBody>
      <dsp:txXfrm>
        <a:off x="35477" y="762201"/>
        <a:ext cx="2123345" cy="6911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DE2CB-BC01-4CB3-843A-82BCBD1E390E}">
      <dsp:nvSpPr>
        <dsp:cNvPr id="0" name=""/>
        <dsp:cNvSpPr/>
      </dsp:nvSpPr>
      <dsp:spPr>
        <a:xfrm>
          <a:off x="0" y="331343"/>
          <a:ext cx="8439615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08" tIns="395732" rIns="65500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Font typeface="Arial" panose="020B0604020202020204" pitchFamily="34" charset="0"/>
            <a:buChar char="•"/>
          </a:pPr>
          <a:r>
            <a:rPr lang="en-GB" sz="1900" kern="1200">
              <a:solidFill>
                <a:schemeClr val="tx1"/>
              </a:solidFill>
              <a:latin typeface="Arial"/>
              <a:cs typeface="Arial"/>
            </a:rPr>
            <a:t>31% maladministration</a:t>
          </a:r>
          <a:endParaRPr lang="en-GB" sz="1900" kern="120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Font typeface="Arial" panose="020B0604020202020204" pitchFamily="34" charset="0"/>
            <a:buChar char="•"/>
          </a:pPr>
          <a:r>
            <a:rPr lang="en-US" sz="1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&gt;£14k compensation</a:t>
          </a:r>
          <a:endParaRPr lang="en-GB" sz="1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31343"/>
        <a:ext cx="8439615" cy="1107225"/>
      </dsp:txXfrm>
    </dsp:sp>
    <dsp:sp modelId="{CAEEAFDF-1D9E-43F1-AF07-A68EF5EF660D}">
      <dsp:nvSpPr>
        <dsp:cNvPr id="0" name=""/>
        <dsp:cNvSpPr/>
      </dsp:nvSpPr>
      <dsp:spPr>
        <a:xfrm>
          <a:off x="421980" y="50903"/>
          <a:ext cx="590773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98" tIns="0" rIns="22329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Font typeface="Arial" panose="020B0604020202020204" pitchFamily="34" charset="0"/>
            <a:buNone/>
          </a:pPr>
          <a:r>
            <a:rPr lang="en-GB" sz="1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193 staff conduct findings</a:t>
          </a:r>
          <a:endParaRPr lang="en-GB" sz="1900" kern="1200"/>
        </a:p>
      </dsp:txBody>
      <dsp:txXfrm>
        <a:off x="449360" y="78283"/>
        <a:ext cx="5852970" cy="506120"/>
      </dsp:txXfrm>
    </dsp:sp>
    <dsp:sp modelId="{6B3D6DA2-CC59-45F2-AA4B-851A5A13A27C}">
      <dsp:nvSpPr>
        <dsp:cNvPr id="0" name=""/>
        <dsp:cNvSpPr/>
      </dsp:nvSpPr>
      <dsp:spPr>
        <a:xfrm>
          <a:off x="0" y="1812673"/>
          <a:ext cx="8439615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008" tIns="395732" rIns="65500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73% maladministration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&gt;£31k compensation</a:t>
          </a:r>
          <a:endParaRPr lang="en-GB" sz="1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812673"/>
        <a:ext cx="8439615" cy="1077300"/>
      </dsp:txXfrm>
    </dsp:sp>
    <dsp:sp modelId="{412EEA89-AB78-42FA-A429-896274C087DB}">
      <dsp:nvSpPr>
        <dsp:cNvPr id="0" name=""/>
        <dsp:cNvSpPr/>
      </dsp:nvSpPr>
      <dsp:spPr>
        <a:xfrm>
          <a:off x="421980" y="1541168"/>
          <a:ext cx="590773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298" tIns="0" rIns="22329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171 complaint handling findings</a:t>
          </a:r>
        </a:p>
      </dsp:txBody>
      <dsp:txXfrm>
        <a:off x="449360" y="1568548"/>
        <a:ext cx="5852970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8B4F1-DBEA-46A0-ABB9-258C2D46D0BD}">
      <dsp:nvSpPr>
        <dsp:cNvPr id="0" name=""/>
        <dsp:cNvSpPr/>
      </dsp:nvSpPr>
      <dsp:spPr>
        <a:xfrm>
          <a:off x="0" y="23687"/>
          <a:ext cx="8439615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Arial" panose="020B0604020202020204" pitchFamily="34" charset="0"/>
            <a:buNone/>
          </a:pPr>
          <a:r>
            <a:rPr lang="en-GB" sz="3200" kern="1200">
              <a:latin typeface="Arial" panose="020B0604020202020204" pitchFamily="34" charset="0"/>
              <a:cs typeface="Arial" panose="020B0604020202020204" pitchFamily="34" charset="0"/>
            </a:rPr>
            <a:t>68% of all cases had ‘communication’</a:t>
          </a:r>
          <a:endParaRPr lang="en-GB" sz="3200" kern="1200"/>
        </a:p>
      </dsp:txBody>
      <dsp:txXfrm>
        <a:off x="40209" y="63896"/>
        <a:ext cx="8359197" cy="743262"/>
      </dsp:txXfrm>
    </dsp:sp>
    <dsp:sp modelId="{9604D0E5-1D6C-4AC2-8061-A160DF87A701}">
      <dsp:nvSpPr>
        <dsp:cNvPr id="0" name=""/>
        <dsp:cNvSpPr/>
      </dsp:nvSpPr>
      <dsp:spPr>
        <a:xfrm>
          <a:off x="0" y="974087"/>
          <a:ext cx="8439615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Arial" panose="020B0604020202020204" pitchFamily="34" charset="0"/>
            <a:buNone/>
          </a:pPr>
          <a:r>
            <a:rPr lang="en-US" sz="3200" kern="1200"/>
            <a:t>325 cases with staff/operative </a:t>
          </a:r>
          <a:r>
            <a:rPr lang="en-US" sz="3200" kern="1200" err="1"/>
            <a:t>behaviour</a:t>
          </a:r>
          <a:endParaRPr lang="en-GB" sz="3200" kern="1200"/>
        </a:p>
      </dsp:txBody>
      <dsp:txXfrm>
        <a:off x="40209" y="1014296"/>
        <a:ext cx="8359197" cy="743262"/>
      </dsp:txXfrm>
    </dsp:sp>
    <dsp:sp modelId="{136E275B-E606-43AE-B703-BEBF4C8BAA55}">
      <dsp:nvSpPr>
        <dsp:cNvPr id="0" name=""/>
        <dsp:cNvSpPr/>
      </dsp:nvSpPr>
      <dsp:spPr>
        <a:xfrm>
          <a:off x="0" y="1797767"/>
          <a:ext cx="8439615" cy="728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958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 kern="1200"/>
            <a:t>44% maladministration</a:t>
          </a:r>
          <a:endParaRPr lang="en-GB" sz="3200" kern="1200"/>
        </a:p>
      </dsp:txBody>
      <dsp:txXfrm>
        <a:off x="0" y="1797767"/>
        <a:ext cx="8439615" cy="728640"/>
      </dsp:txXfrm>
    </dsp:sp>
    <dsp:sp modelId="{FAB8CA25-BA7C-44FB-80FA-6444AA1FF074}">
      <dsp:nvSpPr>
        <dsp:cNvPr id="0" name=""/>
        <dsp:cNvSpPr/>
      </dsp:nvSpPr>
      <dsp:spPr>
        <a:xfrm>
          <a:off x="0" y="2526407"/>
          <a:ext cx="8439615" cy="823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FFC000"/>
            </a:buClr>
            <a:buFont typeface="Arial" panose="020B0604020202020204" pitchFamily="34" charset="0"/>
            <a:buNone/>
          </a:pPr>
          <a:r>
            <a:rPr lang="en-US" sz="3200" kern="1200"/>
            <a:t>192 cases with bias/prejudice/discrimination</a:t>
          </a:r>
          <a:endParaRPr lang="en-GB" sz="3200" kern="1200"/>
        </a:p>
      </dsp:txBody>
      <dsp:txXfrm>
        <a:off x="40209" y="2566616"/>
        <a:ext cx="8359197" cy="743262"/>
      </dsp:txXfrm>
    </dsp:sp>
    <dsp:sp modelId="{C0655675-4D2F-4A6E-92D9-659143E58F5A}">
      <dsp:nvSpPr>
        <dsp:cNvPr id="0" name=""/>
        <dsp:cNvSpPr/>
      </dsp:nvSpPr>
      <dsp:spPr>
        <a:xfrm>
          <a:off x="0" y="3350087"/>
          <a:ext cx="8439615" cy="1092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958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 kern="1200"/>
            <a:t>36% maladministration</a:t>
          </a:r>
          <a:endParaRPr lang="en-GB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lr>
              <a:srgbClr val="FFC000"/>
            </a:buClr>
            <a:buFont typeface="Arial" panose="020B0604020202020204" pitchFamily="34" charset="0"/>
            <a:buChar char="►"/>
          </a:pPr>
          <a:r>
            <a:rPr lang="en-US" sz="3200" kern="1200"/>
            <a:t>£&gt;32k compensation</a:t>
          </a:r>
          <a:endParaRPr lang="en-GB" sz="3200" kern="1200"/>
        </a:p>
      </dsp:txBody>
      <dsp:txXfrm>
        <a:off x="0" y="3350087"/>
        <a:ext cx="8439615" cy="10929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30374-109E-4C61-9673-08B0EABB3F57}">
      <dsp:nvSpPr>
        <dsp:cNvPr id="0" name=""/>
        <dsp:cNvSpPr/>
      </dsp:nvSpPr>
      <dsp:spPr>
        <a:xfrm>
          <a:off x="0" y="0"/>
          <a:ext cx="4845318" cy="503467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People</a:t>
          </a:r>
        </a:p>
      </dsp:txBody>
      <dsp:txXfrm>
        <a:off x="0" y="0"/>
        <a:ext cx="4845318" cy="1510403"/>
      </dsp:txXfrm>
    </dsp:sp>
    <dsp:sp modelId="{2B8227EE-3EEA-49CF-B6BB-E683DAAFABA3}">
      <dsp:nvSpPr>
        <dsp:cNvPr id="0" name=""/>
        <dsp:cNvSpPr/>
      </dsp:nvSpPr>
      <dsp:spPr>
        <a:xfrm>
          <a:off x="484531" y="1510833"/>
          <a:ext cx="3876254" cy="989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2080" tIns="99060" rIns="132080" bIns="9906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Insensitivity</a:t>
          </a:r>
          <a:endParaRPr lang="en-GB" sz="52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3501" y="1539803"/>
        <a:ext cx="3818314" cy="931172"/>
      </dsp:txXfrm>
    </dsp:sp>
    <dsp:sp modelId="{3DD8BE3E-63DE-4D8B-A451-7C3494F2BC86}">
      <dsp:nvSpPr>
        <dsp:cNvPr id="0" name=""/>
        <dsp:cNvSpPr/>
      </dsp:nvSpPr>
      <dsp:spPr>
        <a:xfrm>
          <a:off x="484531" y="2652116"/>
          <a:ext cx="3876254" cy="989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2080" tIns="99060" rIns="132080" bIns="9906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Dismissive</a:t>
          </a:r>
          <a:endParaRPr lang="en-GB" sz="52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3501" y="2681086"/>
        <a:ext cx="3818314" cy="931172"/>
      </dsp:txXfrm>
    </dsp:sp>
    <dsp:sp modelId="{BACF32F8-E26A-4C86-B970-F8EBDC6CA856}">
      <dsp:nvSpPr>
        <dsp:cNvPr id="0" name=""/>
        <dsp:cNvSpPr/>
      </dsp:nvSpPr>
      <dsp:spPr>
        <a:xfrm>
          <a:off x="484531" y="3793400"/>
          <a:ext cx="3876254" cy="989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2080" tIns="99060" rIns="132080" bIns="9906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Offensive</a:t>
          </a:r>
          <a:endParaRPr lang="en-GB" sz="52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3501" y="3822370"/>
        <a:ext cx="3818314" cy="9311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30429F-392F-40FF-BF71-5B7BCCAE1449}">
      <dsp:nvSpPr>
        <dsp:cNvPr id="0" name=""/>
        <dsp:cNvSpPr/>
      </dsp:nvSpPr>
      <dsp:spPr>
        <a:xfrm>
          <a:off x="0" y="579288"/>
          <a:ext cx="4944055" cy="408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3714" tIns="562356" rIns="38371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Vulnerabilities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Reasonable adjustments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Discrimination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Contact restrictions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Contractors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Investigations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Service charges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Complaints</a:t>
          </a:r>
          <a:endParaRPr lang="en-GB" sz="2700" kern="1200"/>
        </a:p>
      </dsp:txBody>
      <dsp:txXfrm>
        <a:off x="0" y="579288"/>
        <a:ext cx="4944055" cy="4082400"/>
      </dsp:txXfrm>
    </dsp:sp>
    <dsp:sp modelId="{9AF8B01D-C12A-4D28-B7ED-6A8863AAABE1}">
      <dsp:nvSpPr>
        <dsp:cNvPr id="0" name=""/>
        <dsp:cNvSpPr/>
      </dsp:nvSpPr>
      <dsp:spPr>
        <a:xfrm>
          <a:off x="247202" y="180768"/>
          <a:ext cx="3460838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811" tIns="0" rIns="130811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Processes </a:t>
          </a:r>
          <a:endParaRPr lang="en-GB" sz="2700" kern="1200"/>
        </a:p>
      </dsp:txBody>
      <dsp:txXfrm>
        <a:off x="286110" y="219676"/>
        <a:ext cx="3383022" cy="7192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3CBD2-D126-45E6-95FB-18A5B2AF444B}">
      <dsp:nvSpPr>
        <dsp:cNvPr id="0" name=""/>
        <dsp:cNvSpPr/>
      </dsp:nvSpPr>
      <dsp:spPr>
        <a:xfrm>
          <a:off x="968" y="0"/>
          <a:ext cx="2517234" cy="441027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Learning culture</a:t>
          </a:r>
          <a:endParaRPr lang="en-GB" sz="2600" kern="1200"/>
        </a:p>
      </dsp:txBody>
      <dsp:txXfrm>
        <a:off x="968" y="0"/>
        <a:ext cx="2517234" cy="1323081"/>
      </dsp:txXfrm>
    </dsp:sp>
    <dsp:sp modelId="{F2FFDD34-D1D6-485B-B8B6-CC4BA8C7F8CC}">
      <dsp:nvSpPr>
        <dsp:cNvPr id="0" name=""/>
        <dsp:cNvSpPr/>
      </dsp:nvSpPr>
      <dsp:spPr>
        <a:xfrm>
          <a:off x="252691" y="1324373"/>
          <a:ext cx="2013787" cy="1329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Learn from others</a:t>
          </a:r>
          <a:endParaRPr lang="en-GB" sz="2400" kern="1200"/>
        </a:p>
      </dsp:txBody>
      <dsp:txXfrm>
        <a:off x="291638" y="1363320"/>
        <a:ext cx="1935893" cy="1251863"/>
      </dsp:txXfrm>
    </dsp:sp>
    <dsp:sp modelId="{667D24B2-B868-4FB6-A47B-51E1BB1D48C9}">
      <dsp:nvSpPr>
        <dsp:cNvPr id="0" name=""/>
        <dsp:cNvSpPr/>
      </dsp:nvSpPr>
      <dsp:spPr>
        <a:xfrm>
          <a:off x="252691" y="2858708"/>
          <a:ext cx="2013787" cy="1329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Complaints process</a:t>
          </a:r>
          <a:endParaRPr lang="en-GB" sz="2400" kern="1200"/>
        </a:p>
      </dsp:txBody>
      <dsp:txXfrm>
        <a:off x="291638" y="2897655"/>
        <a:ext cx="1935893" cy="1251863"/>
      </dsp:txXfrm>
    </dsp:sp>
    <dsp:sp modelId="{87EDD394-828D-4267-9AED-51658C1EAF77}">
      <dsp:nvSpPr>
        <dsp:cNvPr id="0" name=""/>
        <dsp:cNvSpPr/>
      </dsp:nvSpPr>
      <dsp:spPr>
        <a:xfrm>
          <a:off x="2706994" y="0"/>
          <a:ext cx="2517234" cy="441027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Fit for future</a:t>
          </a:r>
          <a:endParaRPr lang="en-GB" sz="2600" kern="1200"/>
        </a:p>
      </dsp:txBody>
      <dsp:txXfrm>
        <a:off x="2706994" y="0"/>
        <a:ext cx="2517234" cy="1323081"/>
      </dsp:txXfrm>
    </dsp:sp>
    <dsp:sp modelId="{3623C5DB-F666-4FBE-BDDC-6AEB88F163F5}">
      <dsp:nvSpPr>
        <dsp:cNvPr id="0" name=""/>
        <dsp:cNvSpPr/>
      </dsp:nvSpPr>
      <dsp:spPr>
        <a:xfrm>
          <a:off x="2958718" y="1323458"/>
          <a:ext cx="2013787" cy="866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Culture, vision and values</a:t>
          </a:r>
          <a:endParaRPr lang="en-GB" sz="2400" kern="1200"/>
        </a:p>
      </dsp:txBody>
      <dsp:txXfrm>
        <a:off x="2984095" y="1348835"/>
        <a:ext cx="1963033" cy="815687"/>
      </dsp:txXfrm>
    </dsp:sp>
    <dsp:sp modelId="{1FD0F35D-3565-49F8-8320-28CEA1666BDA}">
      <dsp:nvSpPr>
        <dsp:cNvPr id="0" name=""/>
        <dsp:cNvSpPr/>
      </dsp:nvSpPr>
      <dsp:spPr>
        <a:xfrm>
          <a:off x="2958718" y="2323198"/>
          <a:ext cx="2013787" cy="866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Vulnerability strategies</a:t>
          </a:r>
          <a:endParaRPr lang="en-GB" sz="2400" kern="1200"/>
        </a:p>
      </dsp:txBody>
      <dsp:txXfrm>
        <a:off x="2984095" y="2348575"/>
        <a:ext cx="1963033" cy="815687"/>
      </dsp:txXfrm>
    </dsp:sp>
    <dsp:sp modelId="{CA00C11D-FB75-4FF4-9BBF-C6326FC58D49}">
      <dsp:nvSpPr>
        <dsp:cNvPr id="0" name=""/>
        <dsp:cNvSpPr/>
      </dsp:nvSpPr>
      <dsp:spPr>
        <a:xfrm>
          <a:off x="2958718" y="3322938"/>
          <a:ext cx="2013787" cy="866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Forecasting</a:t>
          </a:r>
          <a:endParaRPr lang="en-GB" sz="2400" kern="1200"/>
        </a:p>
      </dsp:txBody>
      <dsp:txXfrm>
        <a:off x="2984095" y="3348315"/>
        <a:ext cx="1963033" cy="815687"/>
      </dsp:txXfrm>
    </dsp:sp>
    <dsp:sp modelId="{62888538-EF3F-4863-AC07-2D2A822617A4}">
      <dsp:nvSpPr>
        <dsp:cNvPr id="0" name=""/>
        <dsp:cNvSpPr/>
      </dsp:nvSpPr>
      <dsp:spPr>
        <a:xfrm>
          <a:off x="5413021" y="0"/>
          <a:ext cx="2517234" cy="441027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Health, housing and human rights</a:t>
          </a:r>
          <a:endParaRPr lang="en-GB" sz="2600" kern="1200"/>
        </a:p>
      </dsp:txBody>
      <dsp:txXfrm>
        <a:off x="5413021" y="0"/>
        <a:ext cx="2517234" cy="1323081"/>
      </dsp:txXfrm>
    </dsp:sp>
    <dsp:sp modelId="{BD90C436-E8CA-4491-9D60-E53F6C54A73B}">
      <dsp:nvSpPr>
        <dsp:cNvPr id="0" name=""/>
        <dsp:cNvSpPr/>
      </dsp:nvSpPr>
      <dsp:spPr>
        <a:xfrm>
          <a:off x="5664745" y="1324373"/>
          <a:ext cx="2013787" cy="1329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Royal Commission</a:t>
          </a:r>
          <a:endParaRPr lang="en-GB" sz="2400" kern="1200"/>
        </a:p>
      </dsp:txBody>
      <dsp:txXfrm>
        <a:off x="5703692" y="1363320"/>
        <a:ext cx="1935893" cy="1251863"/>
      </dsp:txXfrm>
    </dsp:sp>
    <dsp:sp modelId="{617AE60F-25C6-413A-81E0-832F5D7C05A2}">
      <dsp:nvSpPr>
        <dsp:cNvPr id="0" name=""/>
        <dsp:cNvSpPr/>
      </dsp:nvSpPr>
      <dsp:spPr>
        <a:xfrm>
          <a:off x="5664745" y="2858708"/>
          <a:ext cx="2013787" cy="13297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Duty of cooperation</a:t>
          </a:r>
          <a:endParaRPr lang="en-GB" sz="2400" kern="1200"/>
        </a:p>
      </dsp:txBody>
      <dsp:txXfrm>
        <a:off x="5703692" y="2897655"/>
        <a:ext cx="1935893" cy="1251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5558" cy="50109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8" y="2"/>
            <a:ext cx="2985558" cy="50109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013840E1-7432-4519-B274-ED02A8D69A1F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9055"/>
            <a:ext cx="2985558" cy="50109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8" y="9519055"/>
            <a:ext cx="2985558" cy="50109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9CE3C40A-595E-491E-93F4-7BED6FB4DC4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493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6309" cy="501176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833" y="1"/>
            <a:ext cx="2986309" cy="501176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6CCD145C-AC5A-4126-94EA-8F173937F3BC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3375" cy="3760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6" y="4760357"/>
            <a:ext cx="5512443" cy="4510575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9101"/>
            <a:ext cx="2986309" cy="501175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833" y="9519101"/>
            <a:ext cx="2986309" cy="501175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F82FE22D-9CFB-40BF-A6AC-2576BC8F3BA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0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FE22D-9CFB-40BF-A6AC-2576BC8F3BA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87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10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4426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D7A8E-06BD-4DBA-AF1C-518C36F21AF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5203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12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0080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13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43582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14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2108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15"/>
              </a:spcAft>
            </a:pPr>
            <a:endParaRPr lang="en-GB" sz="2800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15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3013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FE22D-9CFB-40BF-A6AC-2576BC8F3BA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16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301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D7A8E-06BD-4DBA-AF1C-518C36F21AF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664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D7A8E-06BD-4DBA-AF1C-518C36F21A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080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D7A8E-06BD-4DBA-AF1C-518C36F21A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483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D7A8E-06BD-4DBA-AF1C-518C36F21AF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704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7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9295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8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6863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8" y="750888"/>
            <a:ext cx="6683375" cy="3760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682">
              <a:defRPr/>
            </a:pPr>
            <a:fld id="{4666F82B-1843-4091-BCA4-4918AE42BE20}" type="slidenum">
              <a:rPr lang="en-GB">
                <a:solidFill>
                  <a:prstClr val="black"/>
                </a:solidFill>
                <a:latin typeface="Calibri"/>
              </a:rPr>
              <a:pPr defTabSz="931682">
                <a:defRPr/>
              </a:pPr>
              <a:t>9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8312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2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35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7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FFC000"/>
              </a:buClr>
              <a:buSzPct val="68000"/>
              <a:buFont typeface="Arial" panose="020B0604020202020204" pitchFamily="34" charset="0"/>
              <a:buChar char="►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1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9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26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51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39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91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09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6F923-78F3-4608-8CF8-EF857CB7D01B}" type="datetimeFigureOut">
              <a:rPr lang="en-GB" smtClean="0"/>
              <a:pPr/>
              <a:t>26/02/2024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25CD0-3AFE-460A-A8A6-BB82C6A6A0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98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14/relationships/chartEx" Target="../charts/chartEx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microsoft.com/office/2007/relationships/diagramDrawing" Target="../diagrams/drawing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diagramColors" Target="../diagrams/colors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QuickStyle" Target="../diagrams/quickStyle5.xml"/><Relationship Id="rId5" Type="http://schemas.openxmlformats.org/officeDocument/2006/relationships/diagramQuickStyle" Target="../diagrams/quickStyle4.xml"/><Relationship Id="rId10" Type="http://schemas.openxmlformats.org/officeDocument/2006/relationships/diagramLayout" Target="../diagrams/layout5.xml"/><Relationship Id="rId4" Type="http://schemas.openxmlformats.org/officeDocument/2006/relationships/diagramLayout" Target="../diagrams/layout4.xml"/><Relationship Id="rId9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microsoft.com/office/2007/relationships/diagramDrawing" Target="../diagrams/drawing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openxmlformats.org/officeDocument/2006/relationships/diagramColors" Target="../diagrams/colors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QuickStyle" Target="../diagrams/quickStyle8.xml"/><Relationship Id="rId5" Type="http://schemas.openxmlformats.org/officeDocument/2006/relationships/diagramQuickStyle" Target="../diagrams/quickStyle7.xml"/><Relationship Id="rId10" Type="http://schemas.openxmlformats.org/officeDocument/2006/relationships/diagramLayout" Target="../diagrams/layout8.xml"/><Relationship Id="rId4" Type="http://schemas.openxmlformats.org/officeDocument/2006/relationships/diagramLayout" Target="../diagrams/layout7.xml"/><Relationship Id="rId9" Type="http://schemas.openxmlformats.org/officeDocument/2006/relationships/diagramData" Target="../diagrams/data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ousing-ombudsman.org.uk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495600" y="3789040"/>
            <a:ext cx="6800800" cy="2160240"/>
          </a:xfrm>
        </p:spPr>
        <p:txBody>
          <a:bodyPr>
            <a:normAutofit/>
          </a:bodyPr>
          <a:lstStyle/>
          <a:p>
            <a:endParaRPr lang="en-GB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GB">
                <a:solidFill>
                  <a:schemeClr val="tx1">
                    <a:lumMod val="65000"/>
                    <a:lumOff val="35000"/>
                  </a:schemeClr>
                </a:solidFill>
                <a:latin typeface="Ubuntu" pitchFamily="34" charset="0"/>
                <a:cs typeface="Calibri" pitchFamily="34" charset="0"/>
              </a:rPr>
              <a:t>          </a:t>
            </a:r>
            <a:endParaRPr lang="en-GB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CEB08-0E3C-47DA-995D-47B5A22B1D19}"/>
              </a:ext>
            </a:extLst>
          </p:cNvPr>
          <p:cNvSpPr txBox="1"/>
          <p:nvPr/>
        </p:nvSpPr>
        <p:spPr>
          <a:xfrm>
            <a:off x="2136712" y="864980"/>
            <a:ext cx="7522441" cy="48567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US" sz="200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r>
              <a:rPr lang="en-GB" sz="4400" b="1">
                <a:solidFill>
                  <a:srgbClr val="009FDA"/>
                </a:solidFill>
                <a:latin typeface="Arial"/>
                <a:ea typeface="+mj-ea"/>
                <a:cs typeface="Arial"/>
              </a:rPr>
              <a:t>Lessons from our Spotlight report on attitude, respect and rights:</a:t>
            </a: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GB" sz="4400" b="1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GB" sz="4400" b="1">
              <a:solidFill>
                <a:srgbClr val="009FDA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r>
              <a:rPr lang="en-GB" sz="4400" b="1">
                <a:solidFill>
                  <a:srgbClr val="009FDA"/>
                </a:solidFill>
                <a:latin typeface="Arial"/>
                <a:ea typeface="+mj-ea"/>
                <a:cs typeface="Arial"/>
              </a:rPr>
              <a:t>“Relationship of Equals”</a:t>
            </a: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US" sz="200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US" sz="2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57200">
              <a:lnSpc>
                <a:spcPct val="90000"/>
              </a:lnSpc>
              <a:buClr>
                <a:srgbClr val="FDC82F"/>
              </a:buClr>
              <a:buSzPct val="80000"/>
            </a:pPr>
            <a:endParaRPr lang="en-US" sz="20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D6B74B93-0F99-48A8-BC1D-5986DF39A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6007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evidence - barriers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mc:AlternateContent xmlns:mc="http://schemas.openxmlformats.org/markup-compatibility/2006" xmlns:cx2="http://schemas.microsoft.com/office/drawing/2015/10/21/chartex">
        <mc:Choice Requires="cx2">
          <p:graphicFrame>
            <p:nvGraphicFramePr>
              <p:cNvPr id="3" name="Chart 2">
                <a:extLst>
                  <a:ext uri="{FF2B5EF4-FFF2-40B4-BE49-F238E27FC236}">
                    <a16:creationId xmlns:a16="http://schemas.microsoft.com/office/drawing/2014/main" id="{916A1D9D-533F-A49F-CF71-8B534C7BFBF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34413921"/>
                  </p:ext>
                </p:extLst>
              </p:nvPr>
            </p:nvGraphicFramePr>
            <p:xfrm>
              <a:off x="321972" y="1210614"/>
              <a:ext cx="11260428" cy="467503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3" name="Chart 2">
                <a:extLst>
                  <a:ext uri="{FF2B5EF4-FFF2-40B4-BE49-F238E27FC236}">
                    <a16:creationId xmlns:a16="http://schemas.microsoft.com/office/drawing/2014/main" id="{916A1D9D-533F-A49F-CF71-8B534C7BFBF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1972" y="1210614"/>
                <a:ext cx="11260428" cy="467503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5655280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A4328-80DA-D625-B3AE-2E8CBC521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evidence - advocacy</a:t>
            </a:r>
            <a:endParaRPr lang="en-US" sz="4000">
              <a:solidFill>
                <a:srgbClr val="009FD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ECD8D90-2D1A-493C-BD96-F7C6D24E1A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0420303"/>
              </p:ext>
            </p:extLst>
          </p:nvPr>
        </p:nvGraphicFramePr>
        <p:xfrm>
          <a:off x="696000" y="1289996"/>
          <a:ext cx="10791955" cy="4425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989526D1-D512-2ECA-EA58-7573B09F7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3003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Directly-related complaints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E9296EE-2F14-C5EA-CB91-28530545E8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9262966"/>
              </p:ext>
            </p:extLst>
          </p:nvPr>
        </p:nvGraphicFramePr>
        <p:xfrm>
          <a:off x="1771182" y="629099"/>
          <a:ext cx="8439615" cy="2180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1E52DAD-E998-AE4A-2AB1-24B1CEEF1E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4971135"/>
              </p:ext>
            </p:extLst>
          </p:nvPr>
        </p:nvGraphicFramePr>
        <p:xfrm>
          <a:off x="1771182" y="2464367"/>
          <a:ext cx="8439615" cy="294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07280423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Cross-cutting themes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E9296EE-2F14-C5EA-CB91-28530545E8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9094274"/>
              </p:ext>
            </p:extLst>
          </p:nvPr>
        </p:nvGraphicFramePr>
        <p:xfrm>
          <a:off x="1771186" y="1248937"/>
          <a:ext cx="8439615" cy="4466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0748529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9CFE8B-8E12-42FD-8AB8-C996F27C7E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675050"/>
              </p:ext>
            </p:extLst>
          </p:nvPr>
        </p:nvGraphicFramePr>
        <p:xfrm>
          <a:off x="1086119" y="1548685"/>
          <a:ext cx="4845318" cy="5034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findings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2C0DB5B-4BD8-CDEA-B450-EBE594A8CE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9234903"/>
              </p:ext>
            </p:extLst>
          </p:nvPr>
        </p:nvGraphicFramePr>
        <p:xfrm>
          <a:off x="6284891" y="1101142"/>
          <a:ext cx="4944055" cy="4842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59133183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9CFE8B-8E12-42FD-8AB8-C996F27C7E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110220"/>
              </p:ext>
            </p:extLst>
          </p:nvPr>
        </p:nvGraphicFramePr>
        <p:xfrm>
          <a:off x="2279576" y="1417638"/>
          <a:ext cx="7931224" cy="4410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recommendations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605512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81200" y="18922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GB" sz="42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46204" y="2321643"/>
            <a:ext cx="7128792" cy="32316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240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endParaRPr lang="en-GB">
              <a:latin typeface="Arial"/>
              <a:cs typeface="Arial"/>
              <a:hlinkClick r:id="rId3"/>
            </a:endParaRPr>
          </a:p>
          <a:p>
            <a:endParaRPr lang="en-GB">
              <a:latin typeface="Arial"/>
              <a:cs typeface="Arial"/>
              <a:hlinkClick r:id="rId3"/>
            </a:endParaRPr>
          </a:p>
          <a:p>
            <a:endParaRPr lang="en-GB" sz="240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	@HousingOmbuds </a:t>
            </a:r>
            <a:endParaRPr lang="en-GB" sz="240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	H</a:t>
            </a:r>
            <a:r>
              <a:rPr lang="en-GB" sz="2400">
                <a:latin typeface="Arial"/>
                <a:cs typeface="Arial"/>
              </a:rPr>
              <a:t>ousing-Ombudsman</a:t>
            </a:r>
          </a:p>
          <a:p>
            <a:endParaRPr lang="en-GB" sz="240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r>
              <a:rPr lang="en-GB" sz="24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Sign up for our e-newsletter on our website</a:t>
            </a:r>
            <a:endParaRPr lang="en-GB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8582B70E-C14D-425C-AAF1-9AFFDE548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782" y="4188045"/>
            <a:ext cx="499110" cy="499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Related image">
            <a:extLst>
              <a:ext uri="{FF2B5EF4-FFF2-40B4-BE49-F238E27FC236}">
                <a16:creationId xmlns:a16="http://schemas.microsoft.com/office/drawing/2014/main" id="{85DC5FCE-C0F0-4714-80CE-44D4BF061A2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782" y="3687915"/>
            <a:ext cx="499110" cy="499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54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76" y="1484785"/>
            <a:ext cx="7931224" cy="452250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FFC000"/>
              </a:buClr>
              <a:buFont typeface="Arial" panose="020B0604020202020204" pitchFamily="34" charset="0"/>
              <a:buChar char="►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Promote learning from complaints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►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Deeper investigations into systemic and thematic issues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►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Focus groups/call for evidence to inform findings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►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Sector experts, landlords and resident consultation</a:t>
            </a:r>
          </a:p>
          <a:p>
            <a:pPr>
              <a:buClr>
                <a:srgbClr val="FFC000"/>
              </a:buClr>
              <a:buFont typeface="Arial" panose="020B0604020202020204" pitchFamily="34" charset="0"/>
              <a:buChar char="►"/>
            </a:pPr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Recommendations for action at all levels</a:t>
            </a:r>
          </a:p>
          <a:p>
            <a:r>
              <a:rPr lang="en-GB" sz="28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Ongoing monitoring  </a:t>
            </a:r>
            <a:endParaRPr lang="en-GB" sz="280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GB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Spotlight investigations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44884" y="5715671"/>
            <a:ext cx="3048000" cy="11423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290900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B908-ABB0-1C90-C2DA-1E6551E59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did we choose this subject</a:t>
            </a:r>
            <a:r>
              <a:rPr lang="en-US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E180C-155F-227C-5964-720E518A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5561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in complaints about: 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restrictions 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conduct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Refusal to consider complaint / engagement on the complaint</a:t>
            </a:r>
          </a:p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Cross-cutting themes: 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 of staff or operative </a:t>
            </a:r>
          </a:p>
          <a:p>
            <a:pPr lvl="1"/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 / prejudice / discrimination by landlord</a:t>
            </a:r>
          </a:p>
        </p:txBody>
      </p:sp>
      <p:pic>
        <p:nvPicPr>
          <p:cNvPr id="4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7BDE193E-D1D1-E871-4730-99AB0A83E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0" y="5991189"/>
            <a:ext cx="2286000" cy="856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705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7B12C-0C3A-5741-DF3B-B073A94D2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4042C-86CD-FAB6-9399-560E9481F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057401"/>
            <a:ext cx="4229100" cy="3394472"/>
          </a:xfrm>
        </p:spPr>
        <p:txBody>
          <a:bodyPr vert="horz" lIns="68580" tIns="34290" rIns="68580" bIns="34290" rtlCol="0">
            <a:normAutofit fontScale="85000" lnSpcReduction="20000"/>
          </a:bodyPr>
          <a:lstStyle/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 determinations made April 2022 – June 2023</a:t>
            </a:r>
          </a:p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evidence</a:t>
            </a:r>
          </a:p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Academic, Government, charity and private sector research</a:t>
            </a:r>
          </a:p>
          <a:p>
            <a:r>
              <a:rPr lang="en-US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statistical data, including Census</a:t>
            </a:r>
          </a:p>
        </p:txBody>
      </p:sp>
      <p:pic>
        <p:nvPicPr>
          <p:cNvPr id="4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9EEE0409-EEEE-7CAC-DC9D-B78497D35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0" y="6001253"/>
            <a:ext cx="2286000" cy="856747"/>
          </a:xfrm>
          <a:prstGeom prst="rect">
            <a:avLst/>
          </a:prstGeom>
          <a:noFill/>
        </p:spPr>
      </p:pic>
      <p:sp>
        <p:nvSpPr>
          <p:cNvPr id="6" name="AutoShape 4">
            <a:extLst>
              <a:ext uri="{FF2B5EF4-FFF2-40B4-BE49-F238E27FC236}">
                <a16:creationId xmlns:a16="http://schemas.microsoft.com/office/drawing/2014/main" id="{67894E0F-8C29-5A56-6A90-3428DB4FBC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81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350"/>
          </a:p>
        </p:txBody>
      </p:sp>
      <p:pic>
        <p:nvPicPr>
          <p:cNvPr id="12" name="Picture 11" descr="A stack of files on a table">
            <a:extLst>
              <a:ext uri="{FF2B5EF4-FFF2-40B4-BE49-F238E27FC236}">
                <a16:creationId xmlns:a16="http://schemas.microsoft.com/office/drawing/2014/main" id="{A8F0A253-1586-8F31-3F8B-3D1AE10411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64" y="2079000"/>
            <a:ext cx="3905637" cy="346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10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5B35-50C1-17E5-89EC-B1A34F5BC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Operational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B361A-EB59-46D5-07CD-183646A4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791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b="1">
                <a:solidFill>
                  <a:srgbClr val="A8B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4.4 million</a:t>
            </a:r>
            <a:r>
              <a:rPr lang="en-GB" b="1">
                <a:solidFill>
                  <a:srgbClr val="E98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homes built between 1945 and 1980</a:t>
            </a:r>
          </a:p>
          <a:p>
            <a:r>
              <a:rPr lang="en-GB" b="1">
                <a:solidFill>
                  <a:srgbClr val="BD4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million 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homes sold under Right to Buy since 1980</a:t>
            </a:r>
          </a:p>
          <a:p>
            <a:r>
              <a:rPr lang="en-GB" b="1">
                <a:solidFill>
                  <a:srgbClr val="BD4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Longer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waiting lists</a:t>
            </a:r>
          </a:p>
          <a:p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en-GB" b="1">
                <a:solidFill>
                  <a:srgbClr val="BD4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over-crowding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social homes than other tenures</a:t>
            </a:r>
          </a:p>
          <a:p>
            <a:r>
              <a:rPr lang="en-GB" b="1">
                <a:solidFill>
                  <a:srgbClr val="0069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54%</a:t>
            </a:r>
            <a:r>
              <a:rPr lang="en-GB" b="1">
                <a:solidFill>
                  <a:srgbClr val="BD4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social homes have at least one resident with a long-term illness or disability</a:t>
            </a:r>
          </a:p>
          <a:p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renters </a:t>
            </a:r>
            <a:r>
              <a:rPr lang="en-GB" b="1">
                <a:solidFill>
                  <a:srgbClr val="0069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lang="en-GB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average than private renters</a:t>
            </a:r>
          </a:p>
          <a:p>
            <a:endParaRPr lang="en-GB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/>
          </a:p>
        </p:txBody>
      </p:sp>
      <p:pic>
        <p:nvPicPr>
          <p:cNvPr id="4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54E1F056-72CB-EB65-A851-0A3CC36CE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0" y="6001253"/>
            <a:ext cx="2286000" cy="856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3477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C108D8-E82C-A860-EEAF-F15DA20C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39156"/>
            <a:ext cx="8229600" cy="857250"/>
          </a:xfrm>
        </p:spPr>
        <p:txBody>
          <a:bodyPr vert="horz" lIns="68580" tIns="34290" rIns="68580" bIns="34290" rtlCol="0" anchor="ctr">
            <a:noAutofit/>
          </a:bodyPr>
          <a:lstStyle/>
          <a:p>
            <a:r>
              <a:rPr lang="en-US" b="1">
                <a:solidFill>
                  <a:srgbClr val="009FD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needs and supported housing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33ECBD-3AC2-AFCB-296D-403581378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763" y="1481070"/>
            <a:ext cx="6683170" cy="5037774"/>
          </a:xfrm>
          <a:prstGeom prst="rect">
            <a:avLst/>
          </a:prstGeom>
        </p:spPr>
      </p:pic>
      <p:pic>
        <p:nvPicPr>
          <p:cNvPr id="11" name="Picture 2" descr="\\fileserver01\share\A transition\Corporate Identity\Logo\HOS_Logo_Col.png">
            <a:extLst>
              <a:ext uri="{FF2B5EF4-FFF2-40B4-BE49-F238E27FC236}">
                <a16:creationId xmlns:a16="http://schemas.microsoft.com/office/drawing/2014/main" id="{C95CCC8B-DFE5-D476-1C13-B49BAC77B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0" y="6001253"/>
            <a:ext cx="2286000" cy="8567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4844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Allocations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4BE4A34-8E91-F384-2E83-148D954767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1615334"/>
              </p:ext>
            </p:extLst>
          </p:nvPr>
        </p:nvGraphicFramePr>
        <p:xfrm>
          <a:off x="1056068" y="1417639"/>
          <a:ext cx="10526332" cy="4416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2161225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evidence: How well informed are you kept?</a:t>
            </a:r>
            <a:endParaRPr lang="en-GB" b="1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08696E8-D9E7-201C-A9F4-CA530E3552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0209527"/>
              </p:ext>
            </p:extLst>
          </p:nvPr>
        </p:nvGraphicFramePr>
        <p:xfrm>
          <a:off x="2413347" y="773906"/>
          <a:ext cx="7365307" cy="5809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2189980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for evidence - accessibility</a:t>
            </a:r>
          </a:p>
        </p:txBody>
      </p:sp>
      <p:pic>
        <p:nvPicPr>
          <p:cNvPr id="4" name="Picture 2" descr="\\fileserver01\share\A transition\Corporate Identity\Logo\HOS_Logo_Co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0" y="5715671"/>
            <a:ext cx="3048000" cy="1142329"/>
          </a:xfrm>
          <a:prstGeom prst="rect">
            <a:avLst/>
          </a:prstGeom>
          <a:noFill/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4BE4A34-8E91-F384-2E83-148D954767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808832"/>
              </p:ext>
            </p:extLst>
          </p:nvPr>
        </p:nvGraphicFramePr>
        <p:xfrm>
          <a:off x="978794" y="1326524"/>
          <a:ext cx="4881094" cy="438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032B7F7-6C54-BE28-464D-840D8E6E5E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337560"/>
              </p:ext>
            </p:extLst>
          </p:nvPr>
        </p:nvGraphicFramePr>
        <p:xfrm>
          <a:off x="6332113" y="1326524"/>
          <a:ext cx="4984124" cy="4389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6707302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ustom Desig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S1">
    <a:dk1>
      <a:srgbClr val="006983"/>
    </a:dk1>
    <a:lt1>
      <a:sysClr val="window" lastClr="FFFFFF"/>
    </a:lt1>
    <a:dk2>
      <a:srgbClr val="006983"/>
    </a:dk2>
    <a:lt2>
      <a:srgbClr val="C2DEEA"/>
    </a:lt2>
    <a:accent1>
      <a:srgbClr val="009FDA"/>
    </a:accent1>
    <a:accent2>
      <a:srgbClr val="E98300"/>
    </a:accent2>
    <a:accent3>
      <a:srgbClr val="BFBFBF"/>
    </a:accent3>
    <a:accent4>
      <a:srgbClr val="FDC82F"/>
    </a:accent4>
    <a:accent5>
      <a:srgbClr val="8C6CD0"/>
    </a:accent5>
    <a:accent6>
      <a:srgbClr val="A8B400"/>
    </a:accent6>
    <a:hlink>
      <a:srgbClr val="0563C1"/>
    </a:hlink>
    <a:folHlink>
      <a:srgbClr val="954F72"/>
    </a:folHlink>
  </a:clrScheme>
  <a:fontScheme name="HO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1B283D84DD306E4E991270A4F4993739" ma:contentTypeVersion="6" ma:contentTypeDescription="Upload an image." ma:contentTypeScope="" ma:versionID="d562ce117c13d5b619a6979b038225ba">
  <xsd:schema xmlns:xsd="http://www.w3.org/2001/XMLSchema" xmlns:xs="http://www.w3.org/2001/XMLSchema" xmlns:p="http://schemas.microsoft.com/office/2006/metadata/properties" xmlns:ns1="http://schemas.microsoft.com/sharepoint/v3" xmlns:ns2="543BB6BD-AA12-4758-97F0-E4F977BF8819" xmlns:ns3="http://schemas.microsoft.com/sharepoint/v3/fields" xmlns:ns4="543bb6bd-aa12-4758-97f0-e4f977bf8819" xmlns:ns5="4d743f5b-f2b1-4d41-a632-599fdfe3ca8b" targetNamespace="http://schemas.microsoft.com/office/2006/metadata/properties" ma:root="true" ma:fieldsID="9525970d725868138e0b7f831a4943f2" ns1:_="" ns2:_="" ns3:_="" ns4:_="" ns5:_="">
    <xsd:import namespace="http://schemas.microsoft.com/sharepoint/v3"/>
    <xsd:import namespace="543BB6BD-AA12-4758-97F0-E4F977BF8819"/>
    <xsd:import namespace="http://schemas.microsoft.com/sharepoint/v3/fields"/>
    <xsd:import namespace="543bb6bd-aa12-4758-97f0-e4f977bf8819"/>
    <xsd:import namespace="4d743f5b-f2b1-4d41-a632-599fdfe3ca8b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BB6BD-AA12-4758-97F0-E4F977BF8819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Width" ma:index="22" nillable="true" ma:displayName="Width" ma:internalName="ImageWidth" ma:readOnly="true">
      <xsd:simpleType>
        <xsd:restriction base="dms:Unknown"/>
      </xsd:simpleType>
    </xsd:element>
    <xsd:element name="ImageHeight" ma:index="23" nillable="true" ma:displayName="Height" ma:internalName="ImageHeight" ma:readOnly="true">
      <xsd:simpleType>
        <xsd:restriction base="dms:Unknown"/>
      </xsd:simpleType>
    </xsd:element>
    <xsd:element name="ImageCreateDate" ma:index="26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7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bb6bd-aa12-4758-97f0-e4f977bf88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3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743f5b-f2b1-4d41-a632-599fdfe3ca8b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5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4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A7BE10-C622-4947-B963-3656584F73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95EA25-37B0-42CC-893F-7CA942F502DA}">
  <ds:schemaRefs>
    <ds:schemaRef ds:uri="4d743f5b-f2b1-4d41-a632-599fdfe3ca8b"/>
    <ds:schemaRef ds:uri="543BB6BD-AA12-4758-97F0-E4F977BF8819"/>
    <ds:schemaRef ds:uri="543bb6bd-aa12-4758-97f0-e4f977bf88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Widescreen</PresentationFormat>
  <Paragraphs>135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Ubuntu</vt:lpstr>
      <vt:lpstr>Custom Design</vt:lpstr>
      <vt:lpstr>PowerPoint Presentation</vt:lpstr>
      <vt:lpstr>Spotlight investigations</vt:lpstr>
      <vt:lpstr>Why did we choose this subject?</vt:lpstr>
      <vt:lpstr>Research</vt:lpstr>
      <vt:lpstr>Operational landscape</vt:lpstr>
      <vt:lpstr>General needs and supported housing</vt:lpstr>
      <vt:lpstr>Allocations</vt:lpstr>
      <vt:lpstr>Call for evidence: How well informed are you kept?</vt:lpstr>
      <vt:lpstr>Call for evidence - accessibility</vt:lpstr>
      <vt:lpstr>Call for evidence - barriers</vt:lpstr>
      <vt:lpstr>Call for evidence - advocacy</vt:lpstr>
      <vt:lpstr>Directly-related complaints</vt:lpstr>
      <vt:lpstr>Cross-cutting themes</vt:lpstr>
      <vt:lpstr>Key findings</vt:lpstr>
      <vt:lpstr>Key recommendations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Simmons</dc:creator>
  <cp:lastModifiedBy>Mark Lawrence</cp:lastModifiedBy>
  <cp:revision>2</cp:revision>
  <cp:lastPrinted>2020-07-15T16:26:48Z</cp:lastPrinted>
  <dcterms:created xsi:type="dcterms:W3CDTF">2020-07-13T18:31:11Z</dcterms:created>
  <dcterms:modified xsi:type="dcterms:W3CDTF">2024-02-26T13:28:16Z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0x0101009148F5A04DDD49CBA7127AADA5FB792B00AADE34325A8B49CDA8BB4DB53328F214001B283D84DD306E4E991270A4F4993739</vt:lpwstr>
  </property>
</Properties>
</file>