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3" r:id="rId2"/>
    <p:sldId id="258" r:id="rId3"/>
    <p:sldId id="259" r:id="rId4"/>
    <p:sldId id="260" r:id="rId5"/>
    <p:sldId id="262" r:id="rId6"/>
    <p:sldId id="272" r:id="rId7"/>
    <p:sldId id="261" r:id="rId8"/>
    <p:sldId id="274" r:id="rId9"/>
    <p:sldId id="275" r:id="rId10"/>
    <p:sldId id="263" r:id="rId11"/>
    <p:sldId id="264" r:id="rId12"/>
    <p:sldId id="265" r:id="rId13"/>
    <p:sldId id="266" r:id="rId14"/>
    <p:sldId id="271" r:id="rId15"/>
    <p:sldId id="26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DEEDE3-4193-4E85-92DF-FD95243B484F}">
          <p14:sldIdLst>
            <p14:sldId id="273"/>
            <p14:sldId id="258"/>
            <p14:sldId id="259"/>
            <p14:sldId id="260"/>
            <p14:sldId id="262"/>
            <p14:sldId id="272"/>
            <p14:sldId id="261"/>
            <p14:sldId id="274"/>
            <p14:sldId id="275"/>
            <p14:sldId id="263"/>
            <p14:sldId id="264"/>
            <p14:sldId id="265"/>
            <p14:sldId id="266"/>
            <p14:sldId id="271"/>
            <p14:sldId id="267"/>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F28A36"/>
    <a:srgbClr val="007298"/>
    <a:srgbClr val="77BC1F"/>
    <a:srgbClr val="EBE2F1"/>
    <a:srgbClr val="F1E5F2"/>
    <a:srgbClr val="E3EBEA"/>
    <a:srgbClr val="FEEFDE"/>
    <a:srgbClr val="EBF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3792" autoAdjust="0"/>
  </p:normalViewPr>
  <p:slideViewPr>
    <p:cSldViewPr snapToGrid="0">
      <p:cViewPr varScale="1">
        <p:scale>
          <a:sx n="64" d="100"/>
          <a:sy n="64" d="100"/>
        </p:scale>
        <p:origin x="784"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6" d="100"/>
          <a:sy n="56" d="100"/>
        </p:scale>
        <p:origin x="31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Earnshaw" userId="3d6e6856-1302-43b8-bbde-dc3adc17bdbc" providerId="ADAL" clId="{3F73872B-FE31-44E4-9ECE-3B08EC3299AF}"/>
    <pc:docChg chg="custSel addSld delSld modSld sldOrd modSection">
      <pc:chgData name="Jonathan Earnshaw" userId="3d6e6856-1302-43b8-bbde-dc3adc17bdbc" providerId="ADAL" clId="{3F73872B-FE31-44E4-9ECE-3B08EC3299AF}" dt="2025-04-16T12:43:31.779" v="548" actId="20577"/>
      <pc:docMkLst>
        <pc:docMk/>
      </pc:docMkLst>
      <pc:sldChg chg="del ord">
        <pc:chgData name="Jonathan Earnshaw" userId="3d6e6856-1302-43b8-bbde-dc3adc17bdbc" providerId="ADAL" clId="{3F73872B-FE31-44E4-9ECE-3B08EC3299AF}" dt="2025-04-16T10:32:29.423" v="543" actId="2696"/>
        <pc:sldMkLst>
          <pc:docMk/>
          <pc:sldMk cId="3208466532" sldId="256"/>
        </pc:sldMkLst>
      </pc:sldChg>
      <pc:sldChg chg="modSp mod">
        <pc:chgData name="Jonathan Earnshaw" userId="3d6e6856-1302-43b8-bbde-dc3adc17bdbc" providerId="ADAL" clId="{3F73872B-FE31-44E4-9ECE-3B08EC3299AF}" dt="2025-04-16T12:43:31.779" v="548" actId="20577"/>
        <pc:sldMkLst>
          <pc:docMk/>
          <pc:sldMk cId="2285925421" sldId="263"/>
        </pc:sldMkLst>
        <pc:spChg chg="mod">
          <ac:chgData name="Jonathan Earnshaw" userId="3d6e6856-1302-43b8-bbde-dc3adc17bdbc" providerId="ADAL" clId="{3F73872B-FE31-44E4-9ECE-3B08EC3299AF}" dt="2025-04-16T12:43:31.779" v="548" actId="20577"/>
          <ac:spMkLst>
            <pc:docMk/>
            <pc:sldMk cId="2285925421" sldId="263"/>
            <ac:spMk id="3" creationId="{93CDEFF3-219E-B8EE-224E-E3E4E0D9AAF9}"/>
          </ac:spMkLst>
        </pc:spChg>
      </pc:sldChg>
      <pc:sldChg chg="modSp mod">
        <pc:chgData name="Jonathan Earnshaw" userId="3d6e6856-1302-43b8-bbde-dc3adc17bdbc" providerId="ADAL" clId="{3F73872B-FE31-44E4-9ECE-3B08EC3299AF}" dt="2025-04-16T10:31:00.898" v="451" actId="20577"/>
        <pc:sldMkLst>
          <pc:docMk/>
          <pc:sldMk cId="810138225" sldId="267"/>
        </pc:sldMkLst>
        <pc:spChg chg="mod">
          <ac:chgData name="Jonathan Earnshaw" userId="3d6e6856-1302-43b8-bbde-dc3adc17bdbc" providerId="ADAL" clId="{3F73872B-FE31-44E4-9ECE-3B08EC3299AF}" dt="2025-04-16T10:31:00.898" v="451" actId="20577"/>
          <ac:spMkLst>
            <pc:docMk/>
            <pc:sldMk cId="810138225" sldId="267"/>
            <ac:spMk id="3" creationId="{1264FFAA-2DF9-D229-ED3C-7CD99CE076CE}"/>
          </ac:spMkLst>
        </pc:spChg>
      </pc:sldChg>
      <pc:sldChg chg="del">
        <pc:chgData name="Jonathan Earnshaw" userId="3d6e6856-1302-43b8-bbde-dc3adc17bdbc" providerId="ADAL" clId="{3F73872B-FE31-44E4-9ECE-3B08EC3299AF}" dt="2025-04-16T10:32:25.307" v="542" actId="2696"/>
        <pc:sldMkLst>
          <pc:docMk/>
          <pc:sldMk cId="12454310" sldId="268"/>
        </pc:sldMkLst>
      </pc:sldChg>
      <pc:sldChg chg="modSp mod ord">
        <pc:chgData name="Jonathan Earnshaw" userId="3d6e6856-1302-43b8-bbde-dc3adc17bdbc" providerId="ADAL" clId="{3F73872B-FE31-44E4-9ECE-3B08EC3299AF}" dt="2025-04-16T10:31:43.261" v="541" actId="20577"/>
        <pc:sldMkLst>
          <pc:docMk/>
          <pc:sldMk cId="4184511264" sldId="269"/>
        </pc:sldMkLst>
        <pc:spChg chg="mod">
          <ac:chgData name="Jonathan Earnshaw" userId="3d6e6856-1302-43b8-bbde-dc3adc17bdbc" providerId="ADAL" clId="{3F73872B-FE31-44E4-9ECE-3B08EC3299AF}" dt="2025-04-16T10:31:38.350" v="540" actId="255"/>
          <ac:spMkLst>
            <pc:docMk/>
            <pc:sldMk cId="4184511264" sldId="269"/>
            <ac:spMk id="2" creationId="{7C8C640C-81A7-3CBA-3749-97B4486358F0}"/>
          </ac:spMkLst>
        </pc:spChg>
        <pc:spChg chg="mod">
          <ac:chgData name="Jonathan Earnshaw" userId="3d6e6856-1302-43b8-bbde-dc3adc17bdbc" providerId="ADAL" clId="{3F73872B-FE31-44E4-9ECE-3B08EC3299AF}" dt="2025-04-16T10:31:43.261" v="541" actId="20577"/>
          <ac:spMkLst>
            <pc:docMk/>
            <pc:sldMk cId="4184511264" sldId="269"/>
            <ac:spMk id="3" creationId="{CF0DF746-6BA8-0F10-D3A6-067603DBAC56}"/>
          </ac:spMkLst>
        </pc:spChg>
      </pc:sldChg>
      <pc:sldChg chg="delSp modSp mod ord">
        <pc:chgData name="Jonathan Earnshaw" userId="3d6e6856-1302-43b8-bbde-dc3adc17bdbc" providerId="ADAL" clId="{3F73872B-FE31-44E4-9ECE-3B08EC3299AF}" dt="2025-04-16T10:35:01.450" v="545" actId="207"/>
        <pc:sldMkLst>
          <pc:docMk/>
          <pc:sldMk cId="3462722584" sldId="272"/>
        </pc:sldMkLst>
        <pc:spChg chg="mod">
          <ac:chgData name="Jonathan Earnshaw" userId="3d6e6856-1302-43b8-bbde-dc3adc17bdbc" providerId="ADAL" clId="{3F73872B-FE31-44E4-9ECE-3B08EC3299AF}" dt="2025-04-16T10:35:01.450" v="545" actId="207"/>
          <ac:spMkLst>
            <pc:docMk/>
            <pc:sldMk cId="3462722584" sldId="272"/>
            <ac:spMk id="2" creationId="{82B5EBE4-D461-D6EC-EAFA-5CF783F66D8E}"/>
          </ac:spMkLst>
        </pc:spChg>
        <pc:spChg chg="del mod">
          <ac:chgData name="Jonathan Earnshaw" userId="3d6e6856-1302-43b8-bbde-dc3adc17bdbc" providerId="ADAL" clId="{3F73872B-FE31-44E4-9ECE-3B08EC3299AF}" dt="2025-04-15T08:23:30.937" v="132" actId="21"/>
          <ac:spMkLst>
            <pc:docMk/>
            <pc:sldMk cId="3462722584" sldId="272"/>
            <ac:spMk id="3" creationId="{323EF19A-9E59-E195-540E-1F018010E4B2}"/>
          </ac:spMkLst>
        </pc:spChg>
      </pc:sldChg>
      <pc:sldChg chg="modSp mod">
        <pc:chgData name="Jonathan Earnshaw" userId="3d6e6856-1302-43b8-bbde-dc3adc17bdbc" providerId="ADAL" clId="{3F73872B-FE31-44E4-9ECE-3B08EC3299AF}" dt="2025-04-16T10:34:52.869" v="544" actId="207"/>
        <pc:sldMkLst>
          <pc:docMk/>
          <pc:sldMk cId="352026827" sldId="273"/>
        </pc:sldMkLst>
        <pc:spChg chg="mod">
          <ac:chgData name="Jonathan Earnshaw" userId="3d6e6856-1302-43b8-bbde-dc3adc17bdbc" providerId="ADAL" clId="{3F73872B-FE31-44E4-9ECE-3B08EC3299AF}" dt="2025-04-16T10:34:52.869" v="544" actId="207"/>
          <ac:spMkLst>
            <pc:docMk/>
            <pc:sldMk cId="352026827" sldId="273"/>
            <ac:spMk id="2" creationId="{CED66F97-9E30-9C55-64F7-300084D793F9}"/>
          </ac:spMkLst>
        </pc:spChg>
      </pc:sldChg>
      <pc:sldChg chg="modSp new mod">
        <pc:chgData name="Jonathan Earnshaw" userId="3d6e6856-1302-43b8-bbde-dc3adc17bdbc" providerId="ADAL" clId="{3F73872B-FE31-44E4-9ECE-3B08EC3299AF}" dt="2025-04-16T08:13:01.037" v="435" actId="113"/>
        <pc:sldMkLst>
          <pc:docMk/>
          <pc:sldMk cId="383790243" sldId="274"/>
        </pc:sldMkLst>
        <pc:spChg chg="mod">
          <ac:chgData name="Jonathan Earnshaw" userId="3d6e6856-1302-43b8-bbde-dc3adc17bdbc" providerId="ADAL" clId="{3F73872B-FE31-44E4-9ECE-3B08EC3299AF}" dt="2025-04-15T10:20:52.854" v="189" actId="20577"/>
          <ac:spMkLst>
            <pc:docMk/>
            <pc:sldMk cId="383790243" sldId="274"/>
            <ac:spMk id="2" creationId="{9E4F8E2A-EA00-68D6-6172-A6079265C51E}"/>
          </ac:spMkLst>
        </pc:spChg>
        <pc:spChg chg="mod">
          <ac:chgData name="Jonathan Earnshaw" userId="3d6e6856-1302-43b8-bbde-dc3adc17bdbc" providerId="ADAL" clId="{3F73872B-FE31-44E4-9ECE-3B08EC3299AF}" dt="2025-04-16T08:13:01.037" v="435" actId="113"/>
          <ac:spMkLst>
            <pc:docMk/>
            <pc:sldMk cId="383790243" sldId="274"/>
            <ac:spMk id="3" creationId="{8283C1B1-FE89-B56D-1DA6-94BCFA412036}"/>
          </ac:spMkLst>
        </pc:spChg>
      </pc:sldChg>
      <pc:sldChg chg="modSp new mod">
        <pc:chgData name="Jonathan Earnshaw" userId="3d6e6856-1302-43b8-bbde-dc3adc17bdbc" providerId="ADAL" clId="{3F73872B-FE31-44E4-9ECE-3B08EC3299AF}" dt="2025-04-16T10:28:27.845" v="448" actId="20577"/>
        <pc:sldMkLst>
          <pc:docMk/>
          <pc:sldMk cId="4035165749" sldId="275"/>
        </pc:sldMkLst>
        <pc:spChg chg="mod">
          <ac:chgData name="Jonathan Earnshaw" userId="3d6e6856-1302-43b8-bbde-dc3adc17bdbc" providerId="ADAL" clId="{3F73872B-FE31-44E4-9ECE-3B08EC3299AF}" dt="2025-04-16T08:09:59.982" v="427" actId="20577"/>
          <ac:spMkLst>
            <pc:docMk/>
            <pc:sldMk cId="4035165749" sldId="275"/>
            <ac:spMk id="2" creationId="{56F63878-BD22-EA4E-9655-FF478789EA95}"/>
          </ac:spMkLst>
        </pc:spChg>
        <pc:spChg chg="mod">
          <ac:chgData name="Jonathan Earnshaw" userId="3d6e6856-1302-43b8-bbde-dc3adc17bdbc" providerId="ADAL" clId="{3F73872B-FE31-44E4-9ECE-3B08EC3299AF}" dt="2025-04-16T10:28:27.845" v="448" actId="20577"/>
          <ac:spMkLst>
            <pc:docMk/>
            <pc:sldMk cId="4035165749" sldId="275"/>
            <ac:spMk id="3" creationId="{B477F12A-4B7F-111C-8D14-6BF51CC163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415D06-D104-7C46-9F84-FB7FC457071D}" type="datetimeFigureOut">
              <a:rPr lang="en-US" smtClean="0"/>
              <a:pPr/>
              <a:t>4/15/2025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E5099F-6D03-BB43-A8A8-5E6AA61F515F}" type="slidenum">
              <a:rPr lang="en-US" smtClean="0"/>
              <a:pPr/>
              <a:t>‹#›</a:t>
            </a:fld>
            <a:endParaRPr lang="en-US" dirty="0"/>
          </a:p>
        </p:txBody>
      </p:sp>
    </p:spTree>
    <p:extLst>
      <p:ext uri="{BB962C8B-B14F-4D97-AF65-F5344CB8AC3E}">
        <p14:creationId xmlns:p14="http://schemas.microsoft.com/office/powerpoint/2010/main" val="16503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3115F-BCCB-5F4E-A0DD-1B5203E4B34C}" type="datetimeFigureOut">
              <a:rPr lang="en-US" smtClean="0"/>
              <a:pPr/>
              <a:t>4/15/2025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C1F6D-7F80-8642-978C-9C0AD8EA489C}" type="slidenum">
              <a:rPr lang="en-US" smtClean="0"/>
              <a:pPr/>
              <a:t>‹#›</a:t>
            </a:fld>
            <a:endParaRPr lang="en-US" dirty="0"/>
          </a:p>
        </p:txBody>
      </p:sp>
    </p:spTree>
    <p:extLst>
      <p:ext uri="{BB962C8B-B14F-4D97-AF65-F5344CB8AC3E}">
        <p14:creationId xmlns:p14="http://schemas.microsoft.com/office/powerpoint/2010/main" val="35923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4964113"/>
            <a:ext cx="12192000" cy="692104"/>
          </a:xfrm>
          <a:prstGeom prst="rect">
            <a:avLst/>
          </a:prstGeom>
        </p:spPr>
        <p:txBody>
          <a:bodyPr/>
          <a:lstStyle>
            <a:lvl1pPr marL="0" indent="0" algn="ctr">
              <a:buFontTx/>
              <a:buNone/>
              <a:defRPr sz="4000">
                <a:solidFill>
                  <a:schemeClr val="bg1"/>
                </a:solidFill>
                <a:latin typeface="Arial" panose="020B0604020202020204" pitchFamily="34" charset="0"/>
                <a:cs typeface="Arial" panose="020B0604020202020204" pitchFamily="34" charset="0"/>
              </a:defRPr>
            </a:lvl1pPr>
          </a:lstStyle>
          <a:p>
            <a:pPr lvl="0"/>
            <a:r>
              <a:rPr lang="en-US" dirty="0"/>
              <a:t>Text heading</a:t>
            </a:r>
          </a:p>
        </p:txBody>
      </p:sp>
      <p:sp>
        <p:nvSpPr>
          <p:cNvPr id="7" name="Text Placeholder 3"/>
          <p:cNvSpPr>
            <a:spLocks noGrp="1"/>
          </p:cNvSpPr>
          <p:nvPr>
            <p:ph type="body" sz="quarter" idx="11" hasCustomPrompt="1"/>
          </p:nvPr>
        </p:nvSpPr>
        <p:spPr>
          <a:xfrm>
            <a:off x="0" y="5656217"/>
            <a:ext cx="12192000" cy="692104"/>
          </a:xfrm>
          <a:prstGeom prst="rect">
            <a:avLst/>
          </a:prstGeom>
        </p:spPr>
        <p:txBody>
          <a:bodyPr/>
          <a:lstStyle>
            <a:lvl1pPr marL="0" indent="0" algn="ctr">
              <a:buFontTx/>
              <a:buNone/>
              <a:defRPr sz="2800">
                <a:solidFill>
                  <a:schemeClr val="bg1"/>
                </a:solidFill>
                <a:latin typeface="Arial" panose="020B0604020202020204" pitchFamily="34" charset="0"/>
                <a:cs typeface="Arial" panose="020B0604020202020204" pitchFamily="34" charset="0"/>
              </a:defRPr>
            </a:lvl1pPr>
          </a:lstStyle>
          <a:p>
            <a:pPr lvl="0"/>
            <a:r>
              <a:rPr lang="en-US" dirty="0"/>
              <a:t>Subheading text</a:t>
            </a:r>
          </a:p>
        </p:txBody>
      </p:sp>
      <p:pic>
        <p:nvPicPr>
          <p:cNvPr id="3" name="Picture 2" descr="A white and blue logo&#10;&#10;Description automatically generated">
            <a:extLst>
              <a:ext uri="{FF2B5EF4-FFF2-40B4-BE49-F238E27FC236}">
                <a16:creationId xmlns:a16="http://schemas.microsoft.com/office/drawing/2014/main" id="{5BA6611D-62F0-825D-BFD3-854F35C344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5" y="0"/>
            <a:ext cx="12189649" cy="6858000"/>
          </a:xfrm>
          <a:prstGeom prst="rect">
            <a:avLst/>
          </a:prstGeom>
        </p:spPr>
      </p:pic>
    </p:spTree>
    <p:extLst>
      <p:ext uri="{BB962C8B-B14F-4D97-AF65-F5344CB8AC3E}">
        <p14:creationId xmlns:p14="http://schemas.microsoft.com/office/powerpoint/2010/main" val="2466201418"/>
      </p:ext>
    </p:extLst>
  </p:cSld>
  <p:clrMapOvr>
    <a:masterClrMapping/>
  </p:clrMapOvr>
  <p:extLst>
    <p:ext uri="{DCECCB84-F9BA-43D5-87BE-67443E8EF086}">
      <p15:sldGuideLst xmlns:p15="http://schemas.microsoft.com/office/powerpoint/2012/main">
        <p15:guide id="1" orient="horz" pos="255" userDrawn="1">
          <p15:clr>
            <a:srgbClr val="FBAE40"/>
          </p15:clr>
        </p15:guide>
        <p15:guide id="2" pos="279" userDrawn="1">
          <p15:clr>
            <a:srgbClr val="FBAE40"/>
          </p15:clr>
        </p15:guide>
        <p15:guide id="3" orient="horz" pos="1888" userDrawn="1">
          <p15:clr>
            <a:srgbClr val="FBAE40"/>
          </p15:clr>
        </p15:guide>
        <p15:guide id="4" pos="7634" userDrawn="1">
          <p15:clr>
            <a:srgbClr val="FBAE40"/>
          </p15:clr>
        </p15:guide>
        <p15:guide id="5" pos="689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404655-E8C3-B27E-A8FA-C71E6E031590}"/>
              </a:ext>
            </a:extLst>
          </p:cNvPr>
          <p:cNvSpPr/>
          <p:nvPr userDrawn="1"/>
        </p:nvSpPr>
        <p:spPr>
          <a:xfrm>
            <a:off x="10953750" y="152400"/>
            <a:ext cx="1085850" cy="1076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ue and orange logo&#10;&#10;Description automatically generated">
            <a:extLst>
              <a:ext uri="{FF2B5EF4-FFF2-40B4-BE49-F238E27FC236}">
                <a16:creationId xmlns:a16="http://schemas.microsoft.com/office/drawing/2014/main" id="{D280F0AF-373A-5FB1-4E9F-65CD13380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8875" y="304625"/>
            <a:ext cx="1718318" cy="615046"/>
          </a:xfrm>
          <a:prstGeom prst="rect">
            <a:avLst/>
          </a:prstGeom>
        </p:spPr>
      </p:pic>
    </p:spTree>
    <p:extLst>
      <p:ext uri="{BB962C8B-B14F-4D97-AF65-F5344CB8AC3E}">
        <p14:creationId xmlns:p14="http://schemas.microsoft.com/office/powerpoint/2010/main" val="189294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title"/>
          </p:nvPr>
        </p:nvSpPr>
        <p:spPr>
          <a:xfrm>
            <a:off x="838201" y="1180824"/>
            <a:ext cx="9315451" cy="511273"/>
          </a:xfrm>
          <a:prstGeom prst="rect">
            <a:avLst/>
          </a:prstGeom>
        </p:spPr>
        <p:txBody>
          <a:bodyPr/>
          <a:lstStyle>
            <a:lvl1pPr>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12" name="Text Placeholder 1"/>
          <p:cNvSpPr>
            <a:spLocks noGrp="1"/>
          </p:cNvSpPr>
          <p:nvPr>
            <p:ph type="body" sz="quarter" idx="12"/>
          </p:nvPr>
        </p:nvSpPr>
        <p:spPr>
          <a:xfrm>
            <a:off x="5194301" y="1893804"/>
            <a:ext cx="4959351" cy="4082401"/>
          </a:xfrm>
          <a:prstGeom prst="rect">
            <a:avLst/>
          </a:prstGeom>
          <a:ln>
            <a:solidFill>
              <a:schemeClr val="accent1"/>
            </a:solidFill>
          </a:ln>
        </p:spPr>
        <p:txBody>
          <a:bodyPr/>
          <a:lstStyle>
            <a:lvl1pPr>
              <a:buClr>
                <a:schemeClr val="accent1"/>
              </a:buClr>
              <a:defRPr>
                <a:solidFill>
                  <a:schemeClr val="accent1"/>
                </a:solidFill>
                <a:latin typeface="Arial" panose="020B0604020202020204" pitchFamily="34" charset="0"/>
                <a:cs typeface="Arial" panose="020B0604020202020204" pitchFamily="34" charset="0"/>
              </a:defRPr>
            </a:lvl1pPr>
          </a:lstStyle>
          <a:p>
            <a:endParaRPr lang="en-US" dirty="0"/>
          </a:p>
        </p:txBody>
      </p:sp>
      <p:sp>
        <p:nvSpPr>
          <p:cNvPr id="13" name="Picture Placeholder 3"/>
          <p:cNvSpPr>
            <a:spLocks noGrp="1"/>
          </p:cNvSpPr>
          <p:nvPr>
            <p:ph type="pic" sz="quarter" idx="11"/>
          </p:nvPr>
        </p:nvSpPr>
        <p:spPr>
          <a:xfrm>
            <a:off x="823797" y="1893802"/>
            <a:ext cx="4180004" cy="4059002"/>
          </a:xfrm>
          <a:prstGeom prst="rect">
            <a:avLst/>
          </a:prstGeom>
        </p:spPr>
      </p:sp>
      <p:sp>
        <p:nvSpPr>
          <p:cNvPr id="2" name="Rectangle 1">
            <a:extLst>
              <a:ext uri="{FF2B5EF4-FFF2-40B4-BE49-F238E27FC236}">
                <a16:creationId xmlns:a16="http://schemas.microsoft.com/office/drawing/2014/main" id="{7490C703-B0FD-246E-F752-2E9F87D5B096}"/>
              </a:ext>
            </a:extLst>
          </p:cNvPr>
          <p:cNvSpPr/>
          <p:nvPr userDrawn="1"/>
        </p:nvSpPr>
        <p:spPr>
          <a:xfrm>
            <a:off x="10953750" y="152400"/>
            <a:ext cx="1085850" cy="1076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blue and orange logo&#10;&#10;Description automatically generated">
            <a:extLst>
              <a:ext uri="{FF2B5EF4-FFF2-40B4-BE49-F238E27FC236}">
                <a16:creationId xmlns:a16="http://schemas.microsoft.com/office/drawing/2014/main" id="{E8F458CA-FA15-A550-1E0D-3E32A131DA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8875" y="304625"/>
            <a:ext cx="1718318" cy="615046"/>
          </a:xfrm>
          <a:prstGeom prst="rect">
            <a:avLst/>
          </a:prstGeom>
        </p:spPr>
      </p:pic>
    </p:spTree>
    <p:extLst>
      <p:ext uri="{BB962C8B-B14F-4D97-AF65-F5344CB8AC3E}">
        <p14:creationId xmlns:p14="http://schemas.microsoft.com/office/powerpoint/2010/main" val="66312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a:spLocks noGrp="1"/>
          </p:cNvSpPr>
          <p:nvPr>
            <p:ph type="title"/>
          </p:nvPr>
        </p:nvSpPr>
        <p:spPr>
          <a:xfrm>
            <a:off x="838200" y="1127093"/>
            <a:ext cx="9315451" cy="511273"/>
          </a:xfrm>
          <a:prstGeom prst="rect">
            <a:avLst/>
          </a:prstGeom>
        </p:spPr>
        <p:txBody>
          <a:bodyPr/>
          <a:lstStyle>
            <a:lvl1pPr>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13" name="Content Placeholder 5"/>
          <p:cNvSpPr>
            <a:spLocks noGrp="1"/>
          </p:cNvSpPr>
          <p:nvPr>
            <p:ph sz="quarter" idx="10"/>
          </p:nvPr>
        </p:nvSpPr>
        <p:spPr>
          <a:xfrm>
            <a:off x="838200" y="1960144"/>
            <a:ext cx="9315451" cy="4427777"/>
          </a:xfrm>
          <a:prstGeom prst="rect">
            <a:avLst/>
          </a:prstGeom>
        </p:spPr>
        <p:txBody>
          <a:bodyPr/>
          <a:lstStyle>
            <a:lvl1pPr>
              <a:lnSpc>
                <a:spcPct val="120000"/>
              </a:lnSpc>
              <a:spcBef>
                <a:spcPts val="0"/>
              </a:spcBef>
              <a:buClr>
                <a:schemeClr val="accent1"/>
              </a:buClr>
              <a:defRPr sz="2000">
                <a:solidFill>
                  <a:schemeClr val="accent1"/>
                </a:solidFill>
                <a:latin typeface="Arial" panose="020B0604020202020204" pitchFamily="34" charset="0"/>
                <a:cs typeface="Arial" panose="020B0604020202020204" pitchFamily="34" charset="0"/>
              </a:defRPr>
            </a:lvl1pPr>
            <a:lvl2pPr>
              <a:lnSpc>
                <a:spcPct val="120000"/>
              </a:lnSpc>
              <a:spcBef>
                <a:spcPts val="0"/>
              </a:spcBef>
              <a:buClr>
                <a:schemeClr val="accent1"/>
              </a:buClr>
              <a:defRPr sz="2000">
                <a:solidFill>
                  <a:schemeClr val="accent1"/>
                </a:solidFill>
                <a:latin typeface="Arial" panose="020B0604020202020204" pitchFamily="34" charset="0"/>
                <a:cs typeface="Arial" panose="020B0604020202020204" pitchFamily="34" charset="0"/>
              </a:defRPr>
            </a:lvl2pPr>
            <a:lvl3pPr>
              <a:lnSpc>
                <a:spcPct val="120000"/>
              </a:lnSpc>
              <a:spcBef>
                <a:spcPts val="0"/>
              </a:spcBef>
              <a:buClr>
                <a:schemeClr val="accent1"/>
              </a:buClr>
              <a:defRPr sz="2000">
                <a:solidFill>
                  <a:schemeClr val="accent1"/>
                </a:solidFill>
                <a:latin typeface="Arial" panose="020B0604020202020204" pitchFamily="34" charset="0"/>
                <a:cs typeface="Arial" panose="020B0604020202020204" pitchFamily="34" charset="0"/>
              </a:defRPr>
            </a:lvl3pPr>
            <a:lvl4pPr>
              <a:lnSpc>
                <a:spcPct val="120000"/>
              </a:lnSpc>
              <a:spcBef>
                <a:spcPts val="0"/>
              </a:spcBef>
              <a:buClr>
                <a:schemeClr val="accent1"/>
              </a:buClr>
              <a:defRPr sz="2000">
                <a:solidFill>
                  <a:schemeClr val="accent1"/>
                </a:solidFill>
                <a:latin typeface="Arial" panose="020B0604020202020204" pitchFamily="34" charset="0"/>
                <a:cs typeface="Arial" panose="020B0604020202020204" pitchFamily="34" charset="0"/>
              </a:defRPr>
            </a:lvl4pPr>
            <a:lvl5pPr>
              <a:lnSpc>
                <a:spcPct val="120000"/>
              </a:lnSpc>
              <a:spcBef>
                <a:spcPts val="0"/>
              </a:spcBef>
              <a:buClr>
                <a:schemeClr val="accent1"/>
              </a:buClr>
              <a:defRPr sz="200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1">
            <a:extLst>
              <a:ext uri="{FF2B5EF4-FFF2-40B4-BE49-F238E27FC236}">
                <a16:creationId xmlns:a16="http://schemas.microsoft.com/office/drawing/2014/main" id="{5C9EC707-E8C9-BEE0-A586-D7D5911F0ADE}"/>
              </a:ext>
            </a:extLst>
          </p:cNvPr>
          <p:cNvSpPr/>
          <p:nvPr userDrawn="1"/>
        </p:nvSpPr>
        <p:spPr>
          <a:xfrm>
            <a:off x="10953750" y="152400"/>
            <a:ext cx="1085850" cy="1076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blue and orange logo&#10;&#10;Description automatically generated">
            <a:extLst>
              <a:ext uri="{FF2B5EF4-FFF2-40B4-BE49-F238E27FC236}">
                <a16:creationId xmlns:a16="http://schemas.microsoft.com/office/drawing/2014/main" id="{FD63A5EB-6CF3-4A0B-6CF0-4EF9803178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8875" y="304625"/>
            <a:ext cx="1718318" cy="615046"/>
          </a:xfrm>
          <a:prstGeom prst="rect">
            <a:avLst/>
          </a:prstGeom>
        </p:spPr>
      </p:pic>
    </p:spTree>
    <p:extLst>
      <p:ext uri="{BB962C8B-B14F-4D97-AF65-F5344CB8AC3E}">
        <p14:creationId xmlns:p14="http://schemas.microsoft.com/office/powerpoint/2010/main" val="362092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03844" y="0"/>
            <a:ext cx="7406872" cy="6914147"/>
          </a:xfrm>
          <a:prstGeom prst="rect">
            <a:avLst/>
          </a:prstGeom>
        </p:spPr>
      </p:pic>
      <p:sp>
        <p:nvSpPr>
          <p:cNvPr id="5" name="Text Placeholder 3"/>
          <p:cNvSpPr>
            <a:spLocks noGrp="1"/>
          </p:cNvSpPr>
          <p:nvPr>
            <p:ph type="body" sz="quarter" idx="10" hasCustomPrompt="1"/>
          </p:nvPr>
        </p:nvSpPr>
        <p:spPr>
          <a:xfrm>
            <a:off x="587829" y="2860993"/>
            <a:ext cx="11604171" cy="692104"/>
          </a:xfrm>
          <a:prstGeom prst="rect">
            <a:avLst/>
          </a:prstGeom>
        </p:spPr>
        <p:txBody>
          <a:bodyPr/>
          <a:lstStyle>
            <a:lvl1pPr marL="0" indent="0" algn="l">
              <a:buFontTx/>
              <a:buNone/>
              <a:defRPr sz="4000">
                <a:solidFill>
                  <a:schemeClr val="bg1"/>
                </a:solidFill>
                <a:latin typeface="Arial" panose="020B0604020202020204" pitchFamily="34" charset="0"/>
                <a:cs typeface="Arial" panose="020B0604020202020204" pitchFamily="34" charset="0"/>
              </a:defRPr>
            </a:lvl1pPr>
          </a:lstStyle>
          <a:p>
            <a:pPr lvl="0"/>
            <a:r>
              <a:rPr lang="en-US" dirty="0"/>
              <a:t>Text heading</a:t>
            </a:r>
          </a:p>
        </p:txBody>
      </p:sp>
      <p:sp>
        <p:nvSpPr>
          <p:cNvPr id="6" name="Text Placeholder 3"/>
          <p:cNvSpPr>
            <a:spLocks noGrp="1"/>
          </p:cNvSpPr>
          <p:nvPr>
            <p:ph type="body" sz="quarter" idx="11" hasCustomPrompt="1"/>
          </p:nvPr>
        </p:nvSpPr>
        <p:spPr>
          <a:xfrm>
            <a:off x="587829" y="3553097"/>
            <a:ext cx="11604171" cy="692104"/>
          </a:xfrm>
          <a:prstGeom prst="rect">
            <a:avLst/>
          </a:prstGeom>
        </p:spPr>
        <p:txBody>
          <a:bodyPr/>
          <a:lstStyle>
            <a:lvl1pPr marL="0" indent="0" algn="l">
              <a:buFontTx/>
              <a:buNone/>
              <a:defRPr sz="2800">
                <a:solidFill>
                  <a:schemeClr val="bg1"/>
                </a:solidFill>
                <a:latin typeface="Arial" panose="020B0604020202020204" pitchFamily="34" charset="0"/>
                <a:cs typeface="Arial" panose="020B0604020202020204" pitchFamily="34" charset="0"/>
              </a:defRPr>
            </a:lvl1pPr>
          </a:lstStyle>
          <a:p>
            <a:pPr lvl="0"/>
            <a:r>
              <a:rPr lang="en-US" dirty="0"/>
              <a:t>Subheading text</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r="38542"/>
          <a:stretch/>
        </p:blipFill>
        <p:spPr>
          <a:xfrm>
            <a:off x="0" y="-1"/>
            <a:ext cx="7543800" cy="6904495"/>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894A195C-0B00-AABE-3D64-4696463B99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829" y="5946336"/>
            <a:ext cx="1869621" cy="671256"/>
          </a:xfrm>
          <a:prstGeom prst="rect">
            <a:avLst/>
          </a:prstGeom>
        </p:spPr>
      </p:pic>
    </p:spTree>
    <p:extLst>
      <p:ext uri="{BB962C8B-B14F-4D97-AF65-F5344CB8AC3E}">
        <p14:creationId xmlns:p14="http://schemas.microsoft.com/office/powerpoint/2010/main" val="177529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363453" y="0"/>
            <a:ext cx="7828547" cy="6930189"/>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38542"/>
          <a:stretch/>
        </p:blipFill>
        <p:spPr>
          <a:xfrm>
            <a:off x="0" y="-1"/>
            <a:ext cx="7543800" cy="6904495"/>
          </a:xfrm>
          <a:prstGeom prst="rect">
            <a:avLst/>
          </a:prstGeom>
        </p:spPr>
      </p:pic>
      <p:sp>
        <p:nvSpPr>
          <p:cNvPr id="5" name="Text Placeholder 3"/>
          <p:cNvSpPr>
            <a:spLocks noGrp="1"/>
          </p:cNvSpPr>
          <p:nvPr>
            <p:ph type="body" sz="quarter" idx="10" hasCustomPrompt="1"/>
          </p:nvPr>
        </p:nvSpPr>
        <p:spPr>
          <a:xfrm>
            <a:off x="587829" y="2860993"/>
            <a:ext cx="11604171" cy="692104"/>
          </a:xfrm>
          <a:prstGeom prst="rect">
            <a:avLst/>
          </a:prstGeom>
        </p:spPr>
        <p:txBody>
          <a:bodyPr/>
          <a:lstStyle>
            <a:lvl1pPr marL="0" indent="0" algn="l">
              <a:buFontTx/>
              <a:buNone/>
              <a:defRPr sz="4000">
                <a:solidFill>
                  <a:schemeClr val="bg1"/>
                </a:solidFill>
                <a:latin typeface="Arial" panose="020B0604020202020204" pitchFamily="34" charset="0"/>
                <a:cs typeface="Arial" panose="020B0604020202020204" pitchFamily="34" charset="0"/>
              </a:defRPr>
            </a:lvl1pPr>
          </a:lstStyle>
          <a:p>
            <a:pPr lvl="0"/>
            <a:r>
              <a:rPr lang="en-US" dirty="0"/>
              <a:t>Text heading</a:t>
            </a:r>
          </a:p>
        </p:txBody>
      </p:sp>
      <p:sp>
        <p:nvSpPr>
          <p:cNvPr id="6" name="Text Placeholder 3"/>
          <p:cNvSpPr>
            <a:spLocks noGrp="1"/>
          </p:cNvSpPr>
          <p:nvPr>
            <p:ph type="body" sz="quarter" idx="11" hasCustomPrompt="1"/>
          </p:nvPr>
        </p:nvSpPr>
        <p:spPr>
          <a:xfrm>
            <a:off x="587829" y="3553097"/>
            <a:ext cx="11604171" cy="692104"/>
          </a:xfrm>
          <a:prstGeom prst="rect">
            <a:avLst/>
          </a:prstGeom>
        </p:spPr>
        <p:txBody>
          <a:bodyPr/>
          <a:lstStyle>
            <a:lvl1pPr marL="0" indent="0" algn="l">
              <a:buFontTx/>
              <a:buNone/>
              <a:defRPr sz="2800">
                <a:solidFill>
                  <a:schemeClr val="bg1"/>
                </a:solidFill>
                <a:latin typeface="Arial" panose="020B0604020202020204" pitchFamily="34" charset="0"/>
                <a:cs typeface="Arial" panose="020B0604020202020204" pitchFamily="34" charset="0"/>
              </a:defRPr>
            </a:lvl1pPr>
          </a:lstStyle>
          <a:p>
            <a:pPr lvl="0"/>
            <a:r>
              <a:rPr lang="en-US" dirty="0"/>
              <a:t>Subheading text</a:t>
            </a:r>
          </a:p>
        </p:txBody>
      </p:sp>
      <p:pic>
        <p:nvPicPr>
          <p:cNvPr id="3" name="Picture 2" descr="A white text on a black background&#10;&#10;Description automatically generated">
            <a:extLst>
              <a:ext uri="{FF2B5EF4-FFF2-40B4-BE49-F238E27FC236}">
                <a16:creationId xmlns:a16="http://schemas.microsoft.com/office/drawing/2014/main" id="{89513CD6-517E-7B9A-B00A-C9EBCF9B67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829" y="5946336"/>
            <a:ext cx="1869621" cy="671256"/>
          </a:xfrm>
          <a:prstGeom prst="rect">
            <a:avLst/>
          </a:prstGeom>
        </p:spPr>
      </p:pic>
    </p:spTree>
    <p:extLst>
      <p:ext uri="{BB962C8B-B14F-4D97-AF65-F5344CB8AC3E}">
        <p14:creationId xmlns:p14="http://schemas.microsoft.com/office/powerpoint/2010/main" val="381977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498951" y="-32084"/>
            <a:ext cx="7677007" cy="6946231"/>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38542"/>
          <a:stretch/>
        </p:blipFill>
        <p:spPr>
          <a:xfrm>
            <a:off x="0" y="-1"/>
            <a:ext cx="7543800" cy="6904495"/>
          </a:xfrm>
          <a:prstGeom prst="rect">
            <a:avLst/>
          </a:prstGeom>
        </p:spPr>
      </p:pic>
      <p:sp>
        <p:nvSpPr>
          <p:cNvPr id="5" name="Text Placeholder 3"/>
          <p:cNvSpPr>
            <a:spLocks noGrp="1"/>
          </p:cNvSpPr>
          <p:nvPr>
            <p:ph type="body" sz="quarter" idx="10" hasCustomPrompt="1"/>
          </p:nvPr>
        </p:nvSpPr>
        <p:spPr>
          <a:xfrm>
            <a:off x="587829" y="2860993"/>
            <a:ext cx="11604171" cy="692104"/>
          </a:xfrm>
          <a:prstGeom prst="rect">
            <a:avLst/>
          </a:prstGeom>
        </p:spPr>
        <p:txBody>
          <a:bodyPr/>
          <a:lstStyle>
            <a:lvl1pPr marL="0" indent="0" algn="l">
              <a:buFontTx/>
              <a:buNone/>
              <a:defRPr sz="4000">
                <a:solidFill>
                  <a:schemeClr val="bg1"/>
                </a:solidFill>
                <a:latin typeface="Arial" panose="020B0604020202020204" pitchFamily="34" charset="0"/>
                <a:cs typeface="Arial" panose="020B0604020202020204" pitchFamily="34" charset="0"/>
              </a:defRPr>
            </a:lvl1pPr>
          </a:lstStyle>
          <a:p>
            <a:pPr lvl="0"/>
            <a:r>
              <a:rPr lang="en-US" dirty="0"/>
              <a:t>Text heading</a:t>
            </a:r>
          </a:p>
        </p:txBody>
      </p:sp>
      <p:sp>
        <p:nvSpPr>
          <p:cNvPr id="6" name="Text Placeholder 3"/>
          <p:cNvSpPr>
            <a:spLocks noGrp="1"/>
          </p:cNvSpPr>
          <p:nvPr>
            <p:ph type="body" sz="quarter" idx="11" hasCustomPrompt="1"/>
          </p:nvPr>
        </p:nvSpPr>
        <p:spPr>
          <a:xfrm>
            <a:off x="587829" y="3553097"/>
            <a:ext cx="11604171" cy="692104"/>
          </a:xfrm>
          <a:prstGeom prst="rect">
            <a:avLst/>
          </a:prstGeom>
        </p:spPr>
        <p:txBody>
          <a:bodyPr/>
          <a:lstStyle>
            <a:lvl1pPr marL="0" indent="0" algn="l">
              <a:buFontTx/>
              <a:buNone/>
              <a:defRPr sz="2800">
                <a:solidFill>
                  <a:schemeClr val="bg1"/>
                </a:solidFill>
                <a:latin typeface="Arial" panose="020B0604020202020204" pitchFamily="34" charset="0"/>
                <a:cs typeface="Arial" panose="020B0604020202020204" pitchFamily="34" charset="0"/>
              </a:defRPr>
            </a:lvl1pPr>
          </a:lstStyle>
          <a:p>
            <a:pPr lvl="0"/>
            <a:r>
              <a:rPr lang="en-US" dirty="0"/>
              <a:t>Subheading text</a:t>
            </a:r>
          </a:p>
        </p:txBody>
      </p:sp>
      <p:pic>
        <p:nvPicPr>
          <p:cNvPr id="2" name="Picture 1" descr="A white text on a black background&#10;&#10;Description automatically generated">
            <a:extLst>
              <a:ext uri="{FF2B5EF4-FFF2-40B4-BE49-F238E27FC236}">
                <a16:creationId xmlns:a16="http://schemas.microsoft.com/office/drawing/2014/main" id="{BF26D72C-70CD-DA8D-574C-E71A39F4AEF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829" y="5946336"/>
            <a:ext cx="1869621" cy="671256"/>
          </a:xfrm>
          <a:prstGeom prst="rect">
            <a:avLst/>
          </a:prstGeom>
        </p:spPr>
      </p:pic>
    </p:spTree>
    <p:extLst>
      <p:ext uri="{BB962C8B-B14F-4D97-AF65-F5344CB8AC3E}">
        <p14:creationId xmlns:p14="http://schemas.microsoft.com/office/powerpoint/2010/main" val="373317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133600" y="-1"/>
            <a:ext cx="10058400" cy="6951579"/>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38542"/>
          <a:stretch/>
        </p:blipFill>
        <p:spPr>
          <a:xfrm>
            <a:off x="0" y="-1"/>
            <a:ext cx="7543800" cy="6904495"/>
          </a:xfrm>
          <a:prstGeom prst="rect">
            <a:avLst/>
          </a:prstGeom>
        </p:spPr>
      </p:pic>
      <p:sp>
        <p:nvSpPr>
          <p:cNvPr id="5" name="Text Placeholder 3"/>
          <p:cNvSpPr>
            <a:spLocks noGrp="1"/>
          </p:cNvSpPr>
          <p:nvPr>
            <p:ph type="body" sz="quarter" idx="10" hasCustomPrompt="1"/>
          </p:nvPr>
        </p:nvSpPr>
        <p:spPr>
          <a:xfrm>
            <a:off x="587829" y="2860993"/>
            <a:ext cx="11604171" cy="692104"/>
          </a:xfrm>
          <a:prstGeom prst="rect">
            <a:avLst/>
          </a:prstGeom>
        </p:spPr>
        <p:txBody>
          <a:bodyPr/>
          <a:lstStyle>
            <a:lvl1pPr marL="0" indent="0" algn="l">
              <a:buFontTx/>
              <a:buNone/>
              <a:defRPr sz="4000">
                <a:solidFill>
                  <a:schemeClr val="bg1"/>
                </a:solidFill>
                <a:latin typeface="Arial" panose="020B0604020202020204" pitchFamily="34" charset="0"/>
                <a:cs typeface="Arial" panose="020B0604020202020204" pitchFamily="34" charset="0"/>
              </a:defRPr>
            </a:lvl1pPr>
          </a:lstStyle>
          <a:p>
            <a:pPr lvl="0"/>
            <a:r>
              <a:rPr lang="en-US" dirty="0"/>
              <a:t>Text heading</a:t>
            </a:r>
          </a:p>
        </p:txBody>
      </p:sp>
      <p:sp>
        <p:nvSpPr>
          <p:cNvPr id="6" name="Text Placeholder 3"/>
          <p:cNvSpPr>
            <a:spLocks noGrp="1"/>
          </p:cNvSpPr>
          <p:nvPr>
            <p:ph type="body" sz="quarter" idx="11" hasCustomPrompt="1"/>
          </p:nvPr>
        </p:nvSpPr>
        <p:spPr>
          <a:xfrm>
            <a:off x="587829" y="3553097"/>
            <a:ext cx="11604171" cy="692104"/>
          </a:xfrm>
          <a:prstGeom prst="rect">
            <a:avLst/>
          </a:prstGeom>
        </p:spPr>
        <p:txBody>
          <a:bodyPr/>
          <a:lstStyle>
            <a:lvl1pPr marL="0" indent="0" algn="l">
              <a:buFontTx/>
              <a:buNone/>
              <a:defRPr sz="2800">
                <a:solidFill>
                  <a:schemeClr val="bg1"/>
                </a:solidFill>
                <a:latin typeface="Arial" panose="020B0604020202020204" pitchFamily="34" charset="0"/>
                <a:cs typeface="Arial" panose="020B0604020202020204" pitchFamily="34" charset="0"/>
              </a:defRPr>
            </a:lvl1pPr>
          </a:lstStyle>
          <a:p>
            <a:pPr lvl="0"/>
            <a:r>
              <a:rPr lang="en-US" dirty="0"/>
              <a:t>Subheading text</a:t>
            </a:r>
          </a:p>
        </p:txBody>
      </p:sp>
      <p:pic>
        <p:nvPicPr>
          <p:cNvPr id="3" name="Picture 2" descr="A white text on a black background&#10;&#10;Description automatically generated">
            <a:extLst>
              <a:ext uri="{FF2B5EF4-FFF2-40B4-BE49-F238E27FC236}">
                <a16:creationId xmlns:a16="http://schemas.microsoft.com/office/drawing/2014/main" id="{0F838C25-E9A1-7F8C-19A3-C6EF478595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829" y="5946336"/>
            <a:ext cx="1869621" cy="671256"/>
          </a:xfrm>
          <a:prstGeom prst="rect">
            <a:avLst/>
          </a:prstGeom>
        </p:spPr>
      </p:pic>
    </p:spTree>
    <p:extLst>
      <p:ext uri="{BB962C8B-B14F-4D97-AF65-F5344CB8AC3E}">
        <p14:creationId xmlns:p14="http://schemas.microsoft.com/office/powerpoint/2010/main" val="417858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905000" y="0"/>
            <a:ext cx="10287000" cy="692723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38542"/>
          <a:stretch/>
        </p:blipFill>
        <p:spPr>
          <a:xfrm>
            <a:off x="0" y="-1"/>
            <a:ext cx="7543800" cy="6904495"/>
          </a:xfrm>
          <a:prstGeom prst="rect">
            <a:avLst/>
          </a:prstGeom>
        </p:spPr>
      </p:pic>
      <p:sp>
        <p:nvSpPr>
          <p:cNvPr id="5" name="Text Placeholder 3"/>
          <p:cNvSpPr>
            <a:spLocks noGrp="1"/>
          </p:cNvSpPr>
          <p:nvPr>
            <p:ph type="body" sz="quarter" idx="10" hasCustomPrompt="1"/>
          </p:nvPr>
        </p:nvSpPr>
        <p:spPr>
          <a:xfrm>
            <a:off x="587829" y="2860993"/>
            <a:ext cx="11604171" cy="692104"/>
          </a:xfrm>
          <a:prstGeom prst="rect">
            <a:avLst/>
          </a:prstGeom>
        </p:spPr>
        <p:txBody>
          <a:bodyPr/>
          <a:lstStyle>
            <a:lvl1pPr marL="0" indent="0" algn="l">
              <a:buFontTx/>
              <a:buNone/>
              <a:defRPr sz="4000">
                <a:solidFill>
                  <a:schemeClr val="bg1"/>
                </a:solidFill>
                <a:latin typeface="Arial" panose="020B0604020202020204" pitchFamily="34" charset="0"/>
                <a:cs typeface="Arial" panose="020B0604020202020204" pitchFamily="34" charset="0"/>
              </a:defRPr>
            </a:lvl1pPr>
          </a:lstStyle>
          <a:p>
            <a:pPr lvl="0"/>
            <a:r>
              <a:rPr lang="en-US" dirty="0"/>
              <a:t>Text heading</a:t>
            </a:r>
          </a:p>
        </p:txBody>
      </p:sp>
      <p:sp>
        <p:nvSpPr>
          <p:cNvPr id="6" name="Text Placeholder 3"/>
          <p:cNvSpPr>
            <a:spLocks noGrp="1"/>
          </p:cNvSpPr>
          <p:nvPr>
            <p:ph type="body" sz="quarter" idx="11" hasCustomPrompt="1"/>
          </p:nvPr>
        </p:nvSpPr>
        <p:spPr>
          <a:xfrm>
            <a:off x="587829" y="3553097"/>
            <a:ext cx="11604171" cy="692104"/>
          </a:xfrm>
          <a:prstGeom prst="rect">
            <a:avLst/>
          </a:prstGeom>
        </p:spPr>
        <p:txBody>
          <a:bodyPr/>
          <a:lstStyle>
            <a:lvl1pPr marL="0" indent="0" algn="l">
              <a:buFontTx/>
              <a:buNone/>
              <a:defRPr sz="2800">
                <a:solidFill>
                  <a:schemeClr val="bg1"/>
                </a:solidFill>
                <a:latin typeface="Arial" panose="020B0604020202020204" pitchFamily="34" charset="0"/>
                <a:cs typeface="Arial" panose="020B0604020202020204" pitchFamily="34" charset="0"/>
              </a:defRPr>
            </a:lvl1pPr>
          </a:lstStyle>
          <a:p>
            <a:pPr lvl="0"/>
            <a:r>
              <a:rPr lang="en-US" dirty="0"/>
              <a:t>Subheading text</a:t>
            </a:r>
          </a:p>
        </p:txBody>
      </p:sp>
      <p:pic>
        <p:nvPicPr>
          <p:cNvPr id="4" name="Picture 3" descr="A white text on a black background&#10;&#10;Description automatically generated">
            <a:extLst>
              <a:ext uri="{FF2B5EF4-FFF2-40B4-BE49-F238E27FC236}">
                <a16:creationId xmlns:a16="http://schemas.microsoft.com/office/drawing/2014/main" id="{99611244-1DD5-7214-02CE-8B61892E05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829" y="5946336"/>
            <a:ext cx="1869621" cy="671256"/>
          </a:xfrm>
          <a:prstGeom prst="rect">
            <a:avLst/>
          </a:prstGeom>
        </p:spPr>
      </p:pic>
    </p:spTree>
    <p:extLst>
      <p:ext uri="{BB962C8B-B14F-4D97-AF65-F5344CB8AC3E}">
        <p14:creationId xmlns:p14="http://schemas.microsoft.com/office/powerpoint/2010/main" val="326011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47698"/>
      </p:ext>
    </p:extLst>
  </p:cSld>
  <p:clrMap bg1="lt1" tx1="dk1" bg2="lt2" tx2="dk2" accent1="accent1" accent2="accent2" accent3="accent3" accent4="accent4" accent5="accent5" accent6="accent6" hlink="hlink" folHlink="folHlink"/>
  <p:sldLayoutIdLst>
    <p:sldLayoutId id="2147483675" r:id="rId1"/>
    <p:sldLayoutId id="2147483807" r:id="rId2"/>
    <p:sldLayoutId id="2147483810" r:id="rId3"/>
    <p:sldLayoutId id="2147483820" r:id="rId4"/>
    <p:sldLayoutId id="2147483821" r:id="rId5"/>
    <p:sldLayoutId id="2147483826" r:id="rId6"/>
    <p:sldLayoutId id="2147483827" r:id="rId7"/>
    <p:sldLayoutId id="2147483828" r:id="rId8"/>
    <p:sldLayoutId id="2147483829"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66F97-9E30-9C55-64F7-300084D793F9}"/>
              </a:ext>
            </a:extLst>
          </p:cNvPr>
          <p:cNvSpPr>
            <a:spLocks noGrp="1"/>
          </p:cNvSpPr>
          <p:nvPr>
            <p:ph type="body" sz="quarter" idx="10"/>
          </p:nvPr>
        </p:nvSpPr>
        <p:spPr>
          <a:xfrm>
            <a:off x="587829" y="2860992"/>
            <a:ext cx="11604171" cy="1363137"/>
          </a:xfrm>
        </p:spPr>
        <p:txBody>
          <a:bodyPr/>
          <a:lstStyle/>
          <a:p>
            <a:r>
              <a:rPr lang="en-GB" b="1" dirty="0"/>
              <a:t>Our Complaints </a:t>
            </a:r>
          </a:p>
          <a:p>
            <a:r>
              <a:rPr lang="en-GB" b="1" dirty="0"/>
              <a:t>Journey</a:t>
            </a:r>
          </a:p>
        </p:txBody>
      </p:sp>
    </p:spTree>
    <p:extLst>
      <p:ext uri="{BB962C8B-B14F-4D97-AF65-F5344CB8AC3E}">
        <p14:creationId xmlns:p14="http://schemas.microsoft.com/office/powerpoint/2010/main" val="35202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5F53-FB54-FD32-F443-B8404D7CCF52}"/>
              </a:ext>
            </a:extLst>
          </p:cNvPr>
          <p:cNvSpPr>
            <a:spLocks noGrp="1"/>
          </p:cNvSpPr>
          <p:nvPr>
            <p:ph type="title"/>
          </p:nvPr>
        </p:nvSpPr>
        <p:spPr>
          <a:xfrm>
            <a:off x="838200" y="1079468"/>
            <a:ext cx="9315451" cy="511273"/>
          </a:xfrm>
        </p:spPr>
        <p:txBody>
          <a:bodyPr/>
          <a:lstStyle/>
          <a:p>
            <a:r>
              <a:rPr lang="en-GB" dirty="0"/>
              <a:t>Starting from…..</a:t>
            </a:r>
          </a:p>
        </p:txBody>
      </p:sp>
      <p:sp>
        <p:nvSpPr>
          <p:cNvPr id="3" name="Content Placeholder 2">
            <a:extLst>
              <a:ext uri="{FF2B5EF4-FFF2-40B4-BE49-F238E27FC236}">
                <a16:creationId xmlns:a16="http://schemas.microsoft.com/office/drawing/2014/main" id="{93CDEFF3-219E-B8EE-224E-E3E4E0D9AAF9}"/>
              </a:ext>
            </a:extLst>
          </p:cNvPr>
          <p:cNvSpPr>
            <a:spLocks noGrp="1"/>
          </p:cNvSpPr>
          <p:nvPr>
            <p:ph sz="quarter" idx="10"/>
          </p:nvPr>
        </p:nvSpPr>
        <p:spPr/>
        <p:txBody>
          <a:bodyPr/>
          <a:lstStyle/>
          <a:p>
            <a:pPr marL="0" indent="0">
              <a:buNone/>
            </a:pPr>
            <a:endParaRPr lang="en-GB" dirty="0"/>
          </a:p>
          <a:p>
            <a:pPr marL="0" indent="0">
              <a:buNone/>
            </a:pPr>
            <a:endParaRPr lang="en-GB" dirty="0"/>
          </a:p>
          <a:p>
            <a:r>
              <a:rPr lang="en-GB" sz="2400" dirty="0"/>
              <a:t>Reactive culture </a:t>
            </a:r>
          </a:p>
          <a:p>
            <a:endParaRPr lang="en-GB" sz="2400" dirty="0"/>
          </a:p>
          <a:p>
            <a:r>
              <a:rPr lang="en-GB" sz="2400" dirty="0"/>
              <a:t>Silo working</a:t>
            </a:r>
          </a:p>
          <a:p>
            <a:endParaRPr lang="en-GB" sz="2400" dirty="0"/>
          </a:p>
          <a:p>
            <a:r>
              <a:rPr lang="en-GB" sz="2400" dirty="0"/>
              <a:t>Complaint responses provided exclusively by leadership team </a:t>
            </a:r>
          </a:p>
          <a:p>
            <a:endParaRPr lang="en-GB" sz="2400"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28592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2D78-04A3-2D69-01D4-9C55038BD03E}"/>
              </a:ext>
            </a:extLst>
          </p:cNvPr>
          <p:cNvSpPr>
            <a:spLocks noGrp="1"/>
          </p:cNvSpPr>
          <p:nvPr>
            <p:ph type="title"/>
          </p:nvPr>
        </p:nvSpPr>
        <p:spPr/>
        <p:txBody>
          <a:bodyPr/>
          <a:lstStyle/>
          <a:p>
            <a:r>
              <a:rPr lang="en-GB" dirty="0"/>
              <a:t>So, where did this take us…</a:t>
            </a:r>
          </a:p>
        </p:txBody>
      </p:sp>
      <p:sp>
        <p:nvSpPr>
          <p:cNvPr id="3" name="Content Placeholder 2">
            <a:extLst>
              <a:ext uri="{FF2B5EF4-FFF2-40B4-BE49-F238E27FC236}">
                <a16:creationId xmlns:a16="http://schemas.microsoft.com/office/drawing/2014/main" id="{BB72B594-093F-6D6A-589F-4E291D4CEE7D}"/>
              </a:ext>
            </a:extLst>
          </p:cNvPr>
          <p:cNvSpPr>
            <a:spLocks noGrp="1"/>
          </p:cNvSpPr>
          <p:nvPr>
            <p:ph sz="quarter" idx="10"/>
          </p:nvPr>
        </p:nvSpPr>
        <p:spPr/>
        <p:txBody>
          <a:bodyPr/>
          <a:lstStyle/>
          <a:p>
            <a:r>
              <a:rPr lang="en-GB" dirty="0"/>
              <a:t>Launch of the ‘National conversation on Complaints’ </a:t>
            </a:r>
          </a:p>
          <a:p>
            <a:endParaRPr lang="en-GB" dirty="0"/>
          </a:p>
          <a:p>
            <a:r>
              <a:rPr lang="en-GB" dirty="0"/>
              <a:t>New Complaints Handling Training – e-learning &amp; webinars</a:t>
            </a:r>
          </a:p>
          <a:p>
            <a:endParaRPr lang="en-GB" dirty="0"/>
          </a:p>
          <a:p>
            <a:r>
              <a:rPr lang="en-GB" dirty="0"/>
              <a:t>New Complaints reporting</a:t>
            </a:r>
          </a:p>
          <a:p>
            <a:endParaRPr lang="en-GB" dirty="0"/>
          </a:p>
          <a:p>
            <a:r>
              <a:rPr lang="en-GB" dirty="0"/>
              <a:t>Complaints Toolkit on Connect</a:t>
            </a:r>
          </a:p>
          <a:p>
            <a:endParaRPr lang="en-GB" dirty="0"/>
          </a:p>
          <a:p>
            <a:r>
              <a:rPr lang="en-GB" dirty="0"/>
              <a:t>Annual Complaints &amp; Service Improvement plan published</a:t>
            </a:r>
          </a:p>
          <a:p>
            <a:endParaRPr lang="en-GB" dirty="0"/>
          </a:p>
          <a:p>
            <a:r>
              <a:rPr lang="en-GB" dirty="0"/>
              <a:t>Dedicated ‘Compliments &amp; Complaints’ page on the website</a:t>
            </a:r>
          </a:p>
        </p:txBody>
      </p:sp>
    </p:spTree>
    <p:extLst>
      <p:ext uri="{BB962C8B-B14F-4D97-AF65-F5344CB8AC3E}">
        <p14:creationId xmlns:p14="http://schemas.microsoft.com/office/powerpoint/2010/main" val="117049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3A89-42B5-FABC-67EC-E5A67C834DB7}"/>
              </a:ext>
            </a:extLst>
          </p:cNvPr>
          <p:cNvSpPr>
            <a:spLocks noGrp="1"/>
          </p:cNvSpPr>
          <p:nvPr>
            <p:ph type="title"/>
          </p:nvPr>
        </p:nvSpPr>
        <p:spPr/>
        <p:txBody>
          <a:bodyPr/>
          <a:lstStyle/>
          <a:p>
            <a:r>
              <a:rPr lang="en-GB" dirty="0"/>
              <a:t>National Conversation on Complaints!</a:t>
            </a:r>
          </a:p>
        </p:txBody>
      </p:sp>
      <p:sp>
        <p:nvSpPr>
          <p:cNvPr id="3" name="Content Placeholder 2">
            <a:extLst>
              <a:ext uri="{FF2B5EF4-FFF2-40B4-BE49-F238E27FC236}">
                <a16:creationId xmlns:a16="http://schemas.microsoft.com/office/drawing/2014/main" id="{CED36F02-C84B-179F-E69A-6B0EC875379D}"/>
              </a:ext>
            </a:extLst>
          </p:cNvPr>
          <p:cNvSpPr>
            <a:spLocks noGrp="1"/>
          </p:cNvSpPr>
          <p:nvPr>
            <p:ph sz="quarter" idx="10"/>
          </p:nvPr>
        </p:nvSpPr>
        <p:spPr/>
        <p:txBody>
          <a:bodyPr/>
          <a:lstStyle/>
          <a:p>
            <a:r>
              <a:rPr lang="en-GB" dirty="0"/>
              <a:t>Greater collaborative learning and working  - silo busting</a:t>
            </a:r>
          </a:p>
          <a:p>
            <a:endParaRPr lang="en-GB" dirty="0"/>
          </a:p>
          <a:p>
            <a:r>
              <a:rPr lang="en-GB" dirty="0"/>
              <a:t>Launch of lessons learnt approach</a:t>
            </a:r>
          </a:p>
          <a:p>
            <a:endParaRPr lang="en-GB" dirty="0"/>
          </a:p>
          <a:p>
            <a:r>
              <a:rPr lang="en-GB" dirty="0"/>
              <a:t>Collaboration with the Residents Panel – reviewing complaint responses, lessons learnt &amp; reviewing policies/framework</a:t>
            </a:r>
          </a:p>
          <a:p>
            <a:endParaRPr lang="en-GB" dirty="0"/>
          </a:p>
          <a:p>
            <a:r>
              <a:rPr lang="en-GB" dirty="0"/>
              <a:t>Quarterly reporting to Customer Committee, Residents Panel, Corporate Quality Committee &amp; publishing our complaint handling performance on the website</a:t>
            </a:r>
          </a:p>
          <a:p>
            <a:endParaRPr lang="en-GB" dirty="0"/>
          </a:p>
          <a:p>
            <a:r>
              <a:rPr lang="en-GB" dirty="0"/>
              <a:t>Complaint deep dives  </a:t>
            </a:r>
          </a:p>
        </p:txBody>
      </p:sp>
    </p:spTree>
    <p:extLst>
      <p:ext uri="{BB962C8B-B14F-4D97-AF65-F5344CB8AC3E}">
        <p14:creationId xmlns:p14="http://schemas.microsoft.com/office/powerpoint/2010/main" val="242226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3A-4097-9F07-30F1-1D17499BB7D4}"/>
              </a:ext>
            </a:extLst>
          </p:cNvPr>
          <p:cNvSpPr>
            <a:spLocks noGrp="1"/>
          </p:cNvSpPr>
          <p:nvPr>
            <p:ph type="title"/>
          </p:nvPr>
        </p:nvSpPr>
        <p:spPr/>
        <p:txBody>
          <a:bodyPr/>
          <a:lstStyle/>
          <a:p>
            <a:r>
              <a:rPr lang="en-GB" dirty="0"/>
              <a:t>National Conversation on Complaints!</a:t>
            </a:r>
          </a:p>
        </p:txBody>
      </p:sp>
      <p:sp>
        <p:nvSpPr>
          <p:cNvPr id="3" name="Content Placeholder 2">
            <a:extLst>
              <a:ext uri="{FF2B5EF4-FFF2-40B4-BE49-F238E27FC236}">
                <a16:creationId xmlns:a16="http://schemas.microsoft.com/office/drawing/2014/main" id="{C6E79DCE-34DE-CE51-C301-E1CF9562C841}"/>
              </a:ext>
            </a:extLst>
          </p:cNvPr>
          <p:cNvSpPr>
            <a:spLocks noGrp="1"/>
          </p:cNvSpPr>
          <p:nvPr>
            <p:ph sz="quarter" idx="10"/>
          </p:nvPr>
        </p:nvSpPr>
        <p:spPr/>
        <p:txBody>
          <a:bodyPr/>
          <a:lstStyle/>
          <a:p>
            <a:r>
              <a:rPr lang="en-GB" dirty="0"/>
              <a:t>Launch of Resident Commitment Charter</a:t>
            </a:r>
          </a:p>
          <a:p>
            <a:endParaRPr lang="en-GB" dirty="0"/>
          </a:p>
          <a:p>
            <a:r>
              <a:rPr lang="en-GB" dirty="0"/>
              <a:t>Empower colleagues – they have the answers</a:t>
            </a:r>
          </a:p>
          <a:p>
            <a:endParaRPr lang="en-GB" dirty="0"/>
          </a:p>
          <a:p>
            <a:r>
              <a:rPr lang="en-GB" dirty="0"/>
              <a:t>Customer complaint drop-in’s</a:t>
            </a:r>
          </a:p>
          <a:p>
            <a:endParaRPr lang="en-GB" dirty="0"/>
          </a:p>
          <a:p>
            <a:r>
              <a:rPr lang="en-GB" dirty="0"/>
              <a:t>‘We welcome your feedback’ posters in all locations</a:t>
            </a:r>
          </a:p>
          <a:p>
            <a:endParaRPr lang="en-GB" dirty="0"/>
          </a:p>
          <a:p>
            <a:r>
              <a:rPr lang="en-GB" dirty="0"/>
              <a:t>Complaint Satisfaction Survey</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22851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41C1A-4A81-BD1F-827D-CC4183824E56}"/>
              </a:ext>
            </a:extLst>
          </p:cNvPr>
          <p:cNvPicPr>
            <a:picLocks noChangeAspect="1"/>
          </p:cNvPicPr>
          <p:nvPr/>
        </p:nvPicPr>
        <p:blipFill>
          <a:blip r:embed="rId2"/>
          <a:stretch>
            <a:fillRect/>
          </a:stretch>
        </p:blipFill>
        <p:spPr>
          <a:xfrm>
            <a:off x="3423075" y="93021"/>
            <a:ext cx="4750929" cy="6671957"/>
          </a:xfrm>
          <a:prstGeom prst="rect">
            <a:avLst/>
          </a:prstGeom>
        </p:spPr>
      </p:pic>
    </p:spTree>
    <p:extLst>
      <p:ext uri="{BB962C8B-B14F-4D97-AF65-F5344CB8AC3E}">
        <p14:creationId xmlns:p14="http://schemas.microsoft.com/office/powerpoint/2010/main" val="188146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A584-56A6-D637-B263-9B241AE0EF4B}"/>
              </a:ext>
            </a:extLst>
          </p:cNvPr>
          <p:cNvSpPr>
            <a:spLocks noGrp="1"/>
          </p:cNvSpPr>
          <p:nvPr>
            <p:ph type="title"/>
          </p:nvPr>
        </p:nvSpPr>
        <p:spPr/>
        <p:txBody>
          <a:bodyPr/>
          <a:lstStyle/>
          <a:p>
            <a:r>
              <a:rPr lang="en-GB" dirty="0"/>
              <a:t>What the journey is looking like…</a:t>
            </a:r>
          </a:p>
        </p:txBody>
      </p:sp>
      <p:sp>
        <p:nvSpPr>
          <p:cNvPr id="3" name="Content Placeholder 2">
            <a:extLst>
              <a:ext uri="{FF2B5EF4-FFF2-40B4-BE49-F238E27FC236}">
                <a16:creationId xmlns:a16="http://schemas.microsoft.com/office/drawing/2014/main" id="{1264FFAA-2DF9-D229-ED3C-7CD99CE076CE}"/>
              </a:ext>
            </a:extLst>
          </p:cNvPr>
          <p:cNvSpPr>
            <a:spLocks noGrp="1"/>
          </p:cNvSpPr>
          <p:nvPr>
            <p:ph sz="quarter" idx="10"/>
          </p:nvPr>
        </p:nvSpPr>
        <p:spPr/>
        <p:txBody>
          <a:bodyPr/>
          <a:lstStyle/>
          <a:p>
            <a:r>
              <a:rPr lang="en-GB" dirty="0"/>
              <a:t>High involvement, high collaboration model that empowers colleagues</a:t>
            </a:r>
          </a:p>
          <a:p>
            <a:endParaRPr lang="en-GB" dirty="0"/>
          </a:p>
          <a:p>
            <a:r>
              <a:rPr lang="en-GB" dirty="0"/>
              <a:t>Silo busting!</a:t>
            </a:r>
          </a:p>
          <a:p>
            <a:endParaRPr lang="en-GB" dirty="0"/>
          </a:p>
          <a:p>
            <a:r>
              <a:rPr lang="en-GB" dirty="0"/>
              <a:t>Proactive culture</a:t>
            </a:r>
          </a:p>
          <a:p>
            <a:endParaRPr lang="en-GB" dirty="0"/>
          </a:p>
          <a:p>
            <a:r>
              <a:rPr lang="en-GB" dirty="0"/>
              <a:t>Knowledge hub – learning together mindset</a:t>
            </a:r>
          </a:p>
          <a:p>
            <a:endParaRPr lang="en-GB" dirty="0"/>
          </a:p>
          <a:p>
            <a:r>
              <a:rPr lang="en-GB" dirty="0"/>
              <a:t>Listen, learn and take action!</a:t>
            </a:r>
          </a:p>
          <a:p>
            <a:endParaRPr lang="en-GB" dirty="0"/>
          </a:p>
          <a:p>
            <a:r>
              <a:rPr lang="en-GB" dirty="0"/>
              <a:t>Increased resident engagement/involvement &amp; positive feedback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1013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C640C-81A7-3CBA-3749-97B4486358F0}"/>
              </a:ext>
            </a:extLst>
          </p:cNvPr>
          <p:cNvSpPr>
            <a:spLocks noGrp="1"/>
          </p:cNvSpPr>
          <p:nvPr>
            <p:ph type="body" sz="quarter" idx="10"/>
          </p:nvPr>
        </p:nvSpPr>
        <p:spPr/>
        <p:txBody>
          <a:bodyPr/>
          <a:lstStyle/>
          <a:p>
            <a:r>
              <a:rPr lang="en-GB" sz="5400" dirty="0"/>
              <a:t>Thank You</a:t>
            </a:r>
          </a:p>
        </p:txBody>
      </p:sp>
      <p:sp>
        <p:nvSpPr>
          <p:cNvPr id="3" name="Text Placeholder 2">
            <a:extLst>
              <a:ext uri="{FF2B5EF4-FFF2-40B4-BE49-F238E27FC236}">
                <a16:creationId xmlns:a16="http://schemas.microsoft.com/office/drawing/2014/main" id="{CF0DF746-6BA8-0F10-D3A6-067603DBAC56}"/>
              </a:ext>
            </a:extLst>
          </p:cNvPr>
          <p:cNvSpPr>
            <a:spLocks noGrp="1"/>
          </p:cNvSpPr>
          <p:nvPr>
            <p:ph type="body" sz="quarter" idx="11"/>
          </p:nvPr>
        </p:nvSpPr>
        <p:spPr/>
        <p:txBody>
          <a:bodyPr/>
          <a:lstStyle/>
          <a:p>
            <a:endParaRPr lang="en-GB" dirty="0"/>
          </a:p>
          <a:p>
            <a:r>
              <a:rPr lang="en-GB" dirty="0"/>
              <a:t>Jon Earnshaw</a:t>
            </a:r>
          </a:p>
          <a:p>
            <a:r>
              <a:rPr lang="en-GB" dirty="0"/>
              <a:t>Complaints Manager</a:t>
            </a:r>
          </a:p>
        </p:txBody>
      </p:sp>
    </p:spTree>
    <p:extLst>
      <p:ext uri="{BB962C8B-B14F-4D97-AF65-F5344CB8AC3E}">
        <p14:creationId xmlns:p14="http://schemas.microsoft.com/office/powerpoint/2010/main" val="418451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2981-251F-AF34-7F67-5A792915DCB4}"/>
              </a:ext>
            </a:extLst>
          </p:cNvPr>
          <p:cNvSpPr>
            <a:spLocks noGrp="1"/>
          </p:cNvSpPr>
          <p:nvPr>
            <p:ph type="title"/>
          </p:nvPr>
        </p:nvSpPr>
        <p:spPr/>
        <p:txBody>
          <a:bodyPr/>
          <a:lstStyle/>
          <a:p>
            <a:r>
              <a:rPr lang="en-GB" b="1" dirty="0"/>
              <a:t>The Abbeyfield Difference</a:t>
            </a:r>
          </a:p>
        </p:txBody>
      </p:sp>
      <p:sp>
        <p:nvSpPr>
          <p:cNvPr id="3" name="Content Placeholder 2">
            <a:extLst>
              <a:ext uri="{FF2B5EF4-FFF2-40B4-BE49-F238E27FC236}">
                <a16:creationId xmlns:a16="http://schemas.microsoft.com/office/drawing/2014/main" id="{9F1EFB6F-1EE7-5DDE-6E92-63BF02274B63}"/>
              </a:ext>
            </a:extLst>
          </p:cNvPr>
          <p:cNvSpPr>
            <a:spLocks noGrp="1"/>
          </p:cNvSpPr>
          <p:nvPr>
            <p:ph sz="quarter" idx="10"/>
          </p:nvPr>
        </p:nvSpPr>
        <p:spPr/>
        <p:txBody>
          <a:bodyPr/>
          <a:lstStyle/>
          <a:p>
            <a:pPr marL="0" indent="0" algn="ctr">
              <a:buNone/>
            </a:pPr>
            <a:r>
              <a:rPr lang="en-GB" sz="2400" i="1" dirty="0"/>
              <a:t>A scheme to bring lonely people together, in an ordinary house, in an ordinary street, getting support and creating an atmosphere of companionship from neighbours and family, returning to the community rather than moving away from it’ </a:t>
            </a:r>
          </a:p>
          <a:p>
            <a:pPr algn="ctr"/>
            <a:endParaRPr lang="en-GB" sz="2400" i="1" dirty="0"/>
          </a:p>
          <a:p>
            <a:pPr marL="0" indent="0" algn="ctr">
              <a:buNone/>
            </a:pPr>
            <a:r>
              <a:rPr lang="en-GB" sz="2400" i="1" dirty="0"/>
              <a:t>If only we could have an Abbeyfield house on every street to which everyone could come….then everyone would be treated the same and share equally the kindness of the community around them’ </a:t>
            </a:r>
          </a:p>
          <a:p>
            <a:pPr marL="0" indent="0">
              <a:buNone/>
            </a:pPr>
            <a:endParaRPr lang="en-GB" dirty="0"/>
          </a:p>
          <a:p>
            <a:pPr marL="0" indent="0" algn="ctr">
              <a:buNone/>
            </a:pPr>
            <a:r>
              <a:rPr lang="en-GB" sz="2400" dirty="0"/>
              <a:t>Richard Carr-Gomm</a:t>
            </a:r>
          </a:p>
        </p:txBody>
      </p:sp>
    </p:spTree>
    <p:extLst>
      <p:ext uri="{BB962C8B-B14F-4D97-AF65-F5344CB8AC3E}">
        <p14:creationId xmlns:p14="http://schemas.microsoft.com/office/powerpoint/2010/main" val="67961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D955-C739-6407-2731-6101FD3DE665}"/>
              </a:ext>
            </a:extLst>
          </p:cNvPr>
          <p:cNvSpPr>
            <a:spLocks noGrp="1"/>
          </p:cNvSpPr>
          <p:nvPr>
            <p:ph type="title"/>
          </p:nvPr>
        </p:nvSpPr>
        <p:spPr/>
        <p:txBody>
          <a:bodyPr/>
          <a:lstStyle/>
          <a:p>
            <a:r>
              <a:rPr lang="en-GB" b="1" dirty="0"/>
              <a:t>The Abbeyfield Difference</a:t>
            </a:r>
            <a:endParaRPr lang="en-GB" dirty="0"/>
          </a:p>
        </p:txBody>
      </p:sp>
      <p:sp>
        <p:nvSpPr>
          <p:cNvPr id="3" name="Content Placeholder 2">
            <a:extLst>
              <a:ext uri="{FF2B5EF4-FFF2-40B4-BE49-F238E27FC236}">
                <a16:creationId xmlns:a16="http://schemas.microsoft.com/office/drawing/2014/main" id="{0629E09F-A6DE-A440-F35E-65DAE4D9F9B9}"/>
              </a:ext>
            </a:extLst>
          </p:cNvPr>
          <p:cNvSpPr>
            <a:spLocks noGrp="1"/>
          </p:cNvSpPr>
          <p:nvPr>
            <p:ph sz="quarter" idx="10"/>
          </p:nvPr>
        </p:nvSpPr>
        <p:spPr/>
        <p:txBody>
          <a:bodyPr/>
          <a:lstStyle/>
          <a:p>
            <a:pPr marL="0" indent="0" algn="l">
              <a:buNone/>
            </a:pPr>
            <a:r>
              <a:rPr lang="en-GB" b="0" i="0" dirty="0">
                <a:solidFill>
                  <a:schemeClr val="tx1">
                    <a:lumMod val="75000"/>
                  </a:schemeClr>
                </a:solidFill>
                <a:effectLst/>
              </a:rPr>
              <a:t>Today, we have 50 welcoming homes across England:</a:t>
            </a:r>
          </a:p>
          <a:p>
            <a:pPr marL="0" indent="0" algn="l">
              <a:buNone/>
            </a:pPr>
            <a:endParaRPr lang="en-GB" b="0" i="0" dirty="0">
              <a:solidFill>
                <a:schemeClr val="tx1">
                  <a:lumMod val="75000"/>
                </a:schemeClr>
              </a:solidFill>
              <a:effectLst/>
            </a:endParaRPr>
          </a:p>
          <a:p>
            <a:pPr algn="l">
              <a:buFont typeface="Arial" panose="020B0604020202020204" pitchFamily="34" charset="0"/>
              <a:buChar char="•"/>
            </a:pPr>
            <a:r>
              <a:rPr lang="en-GB" b="1" i="0" dirty="0">
                <a:solidFill>
                  <a:schemeClr val="tx1">
                    <a:lumMod val="75000"/>
                  </a:schemeClr>
                </a:solidFill>
                <a:effectLst/>
              </a:rPr>
              <a:t>Alleviating loneliness:</a:t>
            </a:r>
            <a:r>
              <a:rPr lang="en-GB" b="0" i="0" dirty="0">
                <a:solidFill>
                  <a:schemeClr val="tx1">
                    <a:lumMod val="75000"/>
                  </a:schemeClr>
                </a:solidFill>
                <a:effectLst/>
              </a:rPr>
              <a:t> Over 55s are especially susceptible to isolation. Abbeyfield creates welcoming homes where residents can build friendships and experience fulfilling lives through supportive relationships with other residents, staff, volunteers and the community.</a:t>
            </a:r>
          </a:p>
          <a:p>
            <a:pPr algn="l">
              <a:buFont typeface="Arial" panose="020B0604020202020204" pitchFamily="34" charset="0"/>
              <a:buChar char="•"/>
            </a:pPr>
            <a:endParaRPr lang="en-GB" b="0" i="0" dirty="0">
              <a:solidFill>
                <a:schemeClr val="tx1">
                  <a:lumMod val="75000"/>
                </a:schemeClr>
              </a:solidFill>
              <a:effectLst/>
            </a:endParaRPr>
          </a:p>
          <a:p>
            <a:pPr algn="l">
              <a:buFont typeface="Arial" panose="020B0604020202020204" pitchFamily="34" charset="0"/>
              <a:buChar char="•"/>
            </a:pPr>
            <a:r>
              <a:rPr lang="en-GB" b="1" i="0" dirty="0">
                <a:solidFill>
                  <a:schemeClr val="tx1">
                    <a:lumMod val="75000"/>
                  </a:schemeClr>
                </a:solidFill>
                <a:effectLst/>
              </a:rPr>
              <a:t>Personalised care and support:</a:t>
            </a:r>
            <a:r>
              <a:rPr lang="en-GB" b="0" i="0" dirty="0">
                <a:solidFill>
                  <a:schemeClr val="tx1">
                    <a:lumMod val="75000"/>
                  </a:schemeClr>
                </a:solidFill>
                <a:effectLst/>
              </a:rPr>
              <a:t> Residents receive dedicated support in a secure and comfortable home setting. Abbeyfield offers a number of services tailored to individual needs, ranging from independent living to specialised dementia care.</a:t>
            </a:r>
          </a:p>
          <a:p>
            <a:endParaRPr lang="en-GB" dirty="0"/>
          </a:p>
        </p:txBody>
      </p:sp>
    </p:spTree>
    <p:extLst>
      <p:ext uri="{BB962C8B-B14F-4D97-AF65-F5344CB8AC3E}">
        <p14:creationId xmlns:p14="http://schemas.microsoft.com/office/powerpoint/2010/main" val="308882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9B65-661A-8017-3423-5CF90DE4FCD6}"/>
              </a:ext>
            </a:extLst>
          </p:cNvPr>
          <p:cNvSpPr>
            <a:spLocks noGrp="1"/>
          </p:cNvSpPr>
          <p:nvPr>
            <p:ph type="title"/>
          </p:nvPr>
        </p:nvSpPr>
        <p:spPr/>
        <p:txBody>
          <a:bodyPr/>
          <a:lstStyle/>
          <a:p>
            <a:r>
              <a:rPr lang="en-GB" b="1" dirty="0"/>
              <a:t>The Abbeyfield Difference</a:t>
            </a:r>
            <a:endParaRPr lang="en-GB" dirty="0"/>
          </a:p>
        </p:txBody>
      </p:sp>
      <p:sp>
        <p:nvSpPr>
          <p:cNvPr id="3" name="Content Placeholder 2">
            <a:extLst>
              <a:ext uri="{FF2B5EF4-FFF2-40B4-BE49-F238E27FC236}">
                <a16:creationId xmlns:a16="http://schemas.microsoft.com/office/drawing/2014/main" id="{F406E965-5EBD-46F3-3D27-E550BDA98715}"/>
              </a:ext>
            </a:extLst>
          </p:cNvPr>
          <p:cNvSpPr>
            <a:spLocks noGrp="1"/>
          </p:cNvSpPr>
          <p:nvPr>
            <p:ph sz="quarter" idx="10"/>
          </p:nvPr>
        </p:nvSpPr>
        <p:spPr/>
        <p:txBody>
          <a:bodyPr/>
          <a:lstStyle/>
          <a:p>
            <a:r>
              <a:rPr lang="en-GB" b="1" i="0" dirty="0">
                <a:solidFill>
                  <a:schemeClr val="tx1">
                    <a:lumMod val="75000"/>
                  </a:schemeClr>
                </a:solidFill>
                <a:effectLst/>
              </a:rPr>
              <a:t>Volunteering spirit:</a:t>
            </a:r>
            <a:r>
              <a:rPr lang="en-GB" b="0" i="0" dirty="0">
                <a:solidFill>
                  <a:schemeClr val="tx1">
                    <a:lumMod val="75000"/>
                  </a:schemeClr>
                </a:solidFill>
                <a:effectLst/>
              </a:rPr>
              <a:t> Inspired by Carr-Gomm, countless volunteers have continued his mission of "making time for older people." Individuals of all backgrounds contribute their time and skills, from companionship and event support to crucial roles like kitchen staff and board members.</a:t>
            </a:r>
          </a:p>
          <a:p>
            <a:pPr algn="l">
              <a:buFont typeface="Arial" panose="020B0604020202020204" pitchFamily="34" charset="0"/>
              <a:buChar char="•"/>
            </a:pPr>
            <a:endParaRPr lang="en-GB" b="0" i="0" dirty="0">
              <a:solidFill>
                <a:schemeClr val="tx1">
                  <a:lumMod val="75000"/>
                </a:schemeClr>
              </a:solidFill>
              <a:effectLst/>
            </a:endParaRPr>
          </a:p>
          <a:p>
            <a:pPr algn="l">
              <a:buFont typeface="Arial" panose="020B0604020202020204" pitchFamily="34" charset="0"/>
              <a:buChar char="•"/>
            </a:pPr>
            <a:r>
              <a:rPr lang="en-GB" b="1" i="0" dirty="0">
                <a:solidFill>
                  <a:schemeClr val="tx1">
                    <a:lumMod val="75000"/>
                  </a:schemeClr>
                </a:solidFill>
                <a:effectLst/>
              </a:rPr>
              <a:t>At the heart of communities:</a:t>
            </a:r>
            <a:r>
              <a:rPr lang="en-GB" b="0" i="0" dirty="0">
                <a:solidFill>
                  <a:schemeClr val="tx1">
                    <a:lumMod val="75000"/>
                  </a:schemeClr>
                </a:solidFill>
                <a:effectLst/>
              </a:rPr>
              <a:t> Each Abbeyfield location is set in the heart of its local community. They actively recruit local volunteers and collaborate with other organisations to enrich the lives of residents. Residents are also encouraged to participate, creating a sense of purpose and offering opportunities for companionship and friendship</a:t>
            </a:r>
          </a:p>
          <a:p>
            <a:endParaRPr lang="en-GB" dirty="0"/>
          </a:p>
        </p:txBody>
      </p:sp>
    </p:spTree>
    <p:extLst>
      <p:ext uri="{BB962C8B-B14F-4D97-AF65-F5344CB8AC3E}">
        <p14:creationId xmlns:p14="http://schemas.microsoft.com/office/powerpoint/2010/main" val="299766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87EE-AD98-AA26-372E-055D0E569601}"/>
              </a:ext>
            </a:extLst>
          </p:cNvPr>
          <p:cNvSpPr>
            <a:spLocks noGrp="1"/>
          </p:cNvSpPr>
          <p:nvPr>
            <p:ph type="title"/>
          </p:nvPr>
        </p:nvSpPr>
        <p:spPr/>
        <p:txBody>
          <a:bodyPr/>
          <a:lstStyle/>
          <a:p>
            <a:r>
              <a:rPr lang="en-GB" b="1" dirty="0"/>
              <a:t>The Abbeyfield Difference </a:t>
            </a:r>
          </a:p>
        </p:txBody>
      </p:sp>
      <p:sp>
        <p:nvSpPr>
          <p:cNvPr id="3" name="Content Placeholder 2">
            <a:extLst>
              <a:ext uri="{FF2B5EF4-FFF2-40B4-BE49-F238E27FC236}">
                <a16:creationId xmlns:a16="http://schemas.microsoft.com/office/drawing/2014/main" id="{F2FFE034-FA93-3FE6-DB84-5A365EFA756B}"/>
              </a:ext>
            </a:extLst>
          </p:cNvPr>
          <p:cNvSpPr>
            <a:spLocks noGrp="1"/>
          </p:cNvSpPr>
          <p:nvPr>
            <p:ph sz="quarter" idx="10"/>
          </p:nvPr>
        </p:nvSpPr>
        <p:spPr/>
        <p:txBody>
          <a:bodyPr/>
          <a:lstStyle/>
          <a:p>
            <a:pPr marL="0" indent="0" algn="ctr">
              <a:buNone/>
            </a:pPr>
            <a:r>
              <a:rPr lang="en-GB" sz="2800" i="1" dirty="0"/>
              <a:t>We understand our residents are at the heart of Abbeyfield and can play a key role in helping us to ensure our services are resident focused. We know the positive difference residents can make when they are engaged with their landlord. Our residents experience the services we deliver daily and can have a keen insight on how to improve those services. </a:t>
            </a:r>
          </a:p>
        </p:txBody>
      </p:sp>
    </p:spTree>
    <p:extLst>
      <p:ext uri="{BB962C8B-B14F-4D97-AF65-F5344CB8AC3E}">
        <p14:creationId xmlns:p14="http://schemas.microsoft.com/office/powerpoint/2010/main" val="9528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5EBE4-D461-D6EC-EAFA-5CF783F66D8E}"/>
              </a:ext>
            </a:extLst>
          </p:cNvPr>
          <p:cNvSpPr>
            <a:spLocks noGrp="1"/>
          </p:cNvSpPr>
          <p:nvPr>
            <p:ph type="body" sz="quarter" idx="10"/>
          </p:nvPr>
        </p:nvSpPr>
        <p:spPr/>
        <p:txBody>
          <a:bodyPr/>
          <a:lstStyle/>
          <a:p>
            <a:r>
              <a:rPr lang="en-GB" b="1" dirty="0"/>
              <a:t>Our Complaints </a:t>
            </a:r>
          </a:p>
          <a:p>
            <a:r>
              <a:rPr lang="en-GB" b="1" dirty="0"/>
              <a:t>Journey</a:t>
            </a:r>
          </a:p>
        </p:txBody>
      </p:sp>
    </p:spTree>
    <p:extLst>
      <p:ext uri="{BB962C8B-B14F-4D97-AF65-F5344CB8AC3E}">
        <p14:creationId xmlns:p14="http://schemas.microsoft.com/office/powerpoint/2010/main" val="346272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37BD6-366A-1C4E-1FAB-405030003E68}"/>
              </a:ext>
            </a:extLst>
          </p:cNvPr>
          <p:cNvSpPr>
            <a:spLocks noGrp="1"/>
          </p:cNvSpPr>
          <p:nvPr>
            <p:ph sz="quarter" idx="10"/>
          </p:nvPr>
        </p:nvSpPr>
        <p:spPr/>
        <p:txBody>
          <a:bodyPr/>
          <a:lstStyle/>
          <a:p>
            <a:pPr marL="0" indent="0" algn="ctr">
              <a:buNone/>
            </a:pPr>
            <a:r>
              <a:rPr lang="en-GB" sz="2000" dirty="0"/>
              <a:t>‘</a:t>
            </a:r>
            <a:r>
              <a:rPr lang="en-GB" sz="2800" i="1" dirty="0"/>
              <a:t>We found no maladministration for your organisation in 2023-24, you and your staff deserve considerable recognition for this outcome. Based on the case reviews in 2023-24, this indicates a positive complaint handling culture within your organisation’ </a:t>
            </a:r>
          </a:p>
          <a:p>
            <a:pPr marL="0" indent="0" algn="ctr">
              <a:buNone/>
            </a:pPr>
            <a:endParaRPr lang="en-GB" sz="2000" i="1" dirty="0"/>
          </a:p>
          <a:p>
            <a:pPr marL="0" indent="0" algn="ctr">
              <a:buNone/>
            </a:pPr>
            <a:r>
              <a:rPr lang="en-GB" sz="2400" dirty="0"/>
              <a:t>Richard Blakeway, Housing Ombudsman, November 2024</a:t>
            </a:r>
            <a:endParaRPr lang="en-GB" sz="2400" i="1" dirty="0"/>
          </a:p>
          <a:p>
            <a:endParaRPr lang="en-GB" dirty="0"/>
          </a:p>
        </p:txBody>
      </p:sp>
    </p:spTree>
    <p:extLst>
      <p:ext uri="{BB962C8B-B14F-4D97-AF65-F5344CB8AC3E}">
        <p14:creationId xmlns:p14="http://schemas.microsoft.com/office/powerpoint/2010/main" val="213912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8E2A-EA00-68D6-6172-A6079265C51E}"/>
              </a:ext>
            </a:extLst>
          </p:cNvPr>
          <p:cNvSpPr>
            <a:spLocks noGrp="1"/>
          </p:cNvSpPr>
          <p:nvPr>
            <p:ph type="title"/>
          </p:nvPr>
        </p:nvSpPr>
        <p:spPr/>
        <p:txBody>
          <a:bodyPr/>
          <a:lstStyle/>
          <a:p>
            <a:r>
              <a:rPr lang="en-GB" dirty="0"/>
              <a:t>Housing Ombudsman Case – 202 127 722</a:t>
            </a:r>
          </a:p>
        </p:txBody>
      </p:sp>
      <p:sp>
        <p:nvSpPr>
          <p:cNvPr id="3" name="Content Placeholder 2">
            <a:extLst>
              <a:ext uri="{FF2B5EF4-FFF2-40B4-BE49-F238E27FC236}">
                <a16:creationId xmlns:a16="http://schemas.microsoft.com/office/drawing/2014/main" id="{8283C1B1-FE89-B56D-1DA6-94BCFA412036}"/>
              </a:ext>
            </a:extLst>
          </p:cNvPr>
          <p:cNvSpPr>
            <a:spLocks noGrp="1"/>
          </p:cNvSpPr>
          <p:nvPr>
            <p:ph sz="quarter" idx="10"/>
          </p:nvPr>
        </p:nvSpPr>
        <p:spPr/>
        <p:txBody>
          <a:bodyPr/>
          <a:lstStyle/>
          <a:p>
            <a:pPr marL="0" marR="0" indent="0" algn="l">
              <a:spcBef>
                <a:spcPts val="600"/>
              </a:spcBef>
              <a:spcAft>
                <a:spcPts val="600"/>
              </a:spcAft>
              <a:buNone/>
            </a:pPr>
            <a:r>
              <a:rPr lang="en-GB" b="1" i="0" dirty="0">
                <a:solidFill>
                  <a:srgbClr val="002060"/>
                </a:solidFill>
                <a:effectLst/>
                <a:latin typeface="Arial" panose="020B0604020202020204" pitchFamily="34" charset="0"/>
              </a:rPr>
              <a:t>The complaint was about: </a:t>
            </a:r>
          </a:p>
          <a:p>
            <a:pPr marL="190627" marR="0" algn="l">
              <a:spcBef>
                <a:spcPts val="600"/>
              </a:spcBef>
              <a:spcAft>
                <a:spcPts val="600"/>
              </a:spcAft>
              <a:buFont typeface="+mj-lt"/>
              <a:buAutoNum type="alphaLcPeriod"/>
            </a:pPr>
            <a:r>
              <a:rPr lang="en-GB" b="0" i="0" dirty="0">
                <a:solidFill>
                  <a:srgbClr val="002060"/>
                </a:solidFill>
                <a:effectLst/>
                <a:latin typeface="Arial" panose="020B0604020202020204" pitchFamily="34" charset="0"/>
              </a:rPr>
              <a:t>The resident’s concerns about the fire safety issues related to a stairlift in the property and the external fire escape.</a:t>
            </a:r>
            <a:endParaRPr lang="en-GB" dirty="0">
              <a:solidFill>
                <a:srgbClr val="002060"/>
              </a:solidFill>
            </a:endParaRPr>
          </a:p>
          <a:p>
            <a:pPr marL="190627" marR="0" algn="l">
              <a:spcBef>
                <a:spcPts val="600"/>
              </a:spcBef>
              <a:spcAft>
                <a:spcPts val="600"/>
              </a:spcAft>
              <a:buFont typeface="+mj-lt"/>
              <a:buAutoNum type="alphaLcPeriod"/>
            </a:pPr>
            <a:r>
              <a:rPr lang="en-GB" b="0" i="0" dirty="0">
                <a:solidFill>
                  <a:srgbClr val="002060"/>
                </a:solidFill>
                <a:effectLst/>
                <a:latin typeface="Arial" panose="020B0604020202020204" pitchFamily="34" charset="0"/>
              </a:rPr>
              <a:t>The resident’s concerns about the suitability of a neighbouring tenant in the building.</a:t>
            </a:r>
          </a:p>
          <a:p>
            <a:pPr marL="181991" marR="0" algn="l">
              <a:spcBef>
                <a:spcPts val="600"/>
              </a:spcBef>
              <a:spcAft>
                <a:spcPts val="600"/>
              </a:spcAft>
              <a:buFont typeface="+mj-lt"/>
              <a:buAutoNum type="alphaLcPeriod"/>
            </a:pPr>
            <a:r>
              <a:rPr lang="en-GB" b="0" i="0" dirty="0">
                <a:solidFill>
                  <a:srgbClr val="002060"/>
                </a:solidFill>
                <a:effectLst/>
                <a:latin typeface="Arial" panose="020B0604020202020204" pitchFamily="34" charset="0"/>
              </a:rPr>
              <a:t>The resident’s concerns about the treatment of staff in relation to Covid vaccinations</a:t>
            </a:r>
          </a:p>
          <a:p>
            <a:endParaRPr lang="en-GB" dirty="0"/>
          </a:p>
          <a:p>
            <a:pPr marL="0" indent="0">
              <a:buNone/>
            </a:pPr>
            <a:r>
              <a:rPr lang="en-GB" dirty="0"/>
              <a:t>- </a:t>
            </a:r>
            <a:r>
              <a:rPr lang="en-GB" b="1" dirty="0"/>
              <a:t>Determination – No Maladministration in all areas </a:t>
            </a:r>
          </a:p>
        </p:txBody>
      </p:sp>
    </p:spTree>
    <p:extLst>
      <p:ext uri="{BB962C8B-B14F-4D97-AF65-F5344CB8AC3E}">
        <p14:creationId xmlns:p14="http://schemas.microsoft.com/office/powerpoint/2010/main" val="38379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3878-BD22-EA4E-9655-FF478789EA95}"/>
              </a:ext>
            </a:extLst>
          </p:cNvPr>
          <p:cNvSpPr>
            <a:spLocks noGrp="1"/>
          </p:cNvSpPr>
          <p:nvPr>
            <p:ph type="title"/>
          </p:nvPr>
        </p:nvSpPr>
        <p:spPr/>
        <p:txBody>
          <a:bodyPr/>
          <a:lstStyle/>
          <a:p>
            <a:r>
              <a:rPr lang="en-GB" dirty="0"/>
              <a:t>Housing Ombudsman Case – 202 205 203</a:t>
            </a:r>
          </a:p>
        </p:txBody>
      </p:sp>
      <p:sp>
        <p:nvSpPr>
          <p:cNvPr id="3" name="Content Placeholder 2">
            <a:extLst>
              <a:ext uri="{FF2B5EF4-FFF2-40B4-BE49-F238E27FC236}">
                <a16:creationId xmlns:a16="http://schemas.microsoft.com/office/drawing/2014/main" id="{B477F12A-4B7F-111C-8D14-6BF51CC16391}"/>
              </a:ext>
            </a:extLst>
          </p:cNvPr>
          <p:cNvSpPr>
            <a:spLocks noGrp="1"/>
          </p:cNvSpPr>
          <p:nvPr>
            <p:ph sz="quarter" idx="10"/>
          </p:nvPr>
        </p:nvSpPr>
        <p:spPr/>
        <p:txBody>
          <a:bodyPr/>
          <a:lstStyle/>
          <a:p>
            <a:r>
              <a:rPr lang="en-GB" b="1" i="0" dirty="0">
                <a:solidFill>
                  <a:srgbClr val="002060"/>
                </a:solidFill>
                <a:effectLst/>
                <a:latin typeface="Arial" panose="020B0604020202020204" pitchFamily="34" charset="0"/>
              </a:rPr>
              <a:t>The complaint was about: </a:t>
            </a:r>
            <a:endParaRPr lang="en-GB" b="1" dirty="0">
              <a:solidFill>
                <a:srgbClr val="002060"/>
              </a:solidFill>
            </a:endParaRPr>
          </a:p>
          <a:p>
            <a:pPr marL="190627" marR="0" algn="l">
              <a:spcBef>
                <a:spcPts val="600"/>
              </a:spcBef>
              <a:spcAft>
                <a:spcPts val="600"/>
              </a:spcAft>
              <a:buFont typeface="+mj-lt"/>
              <a:buAutoNum type="alphaLcPeriod"/>
            </a:pPr>
            <a:r>
              <a:rPr lang="en-GB" b="0" i="0" dirty="0">
                <a:solidFill>
                  <a:srgbClr val="1E1E1E"/>
                </a:solidFill>
                <a:effectLst/>
                <a:latin typeface="Arial" panose="020B0604020202020204" pitchFamily="34" charset="0"/>
              </a:rPr>
              <a:t>The landlord’s response to the resident’s concerns about the use of a stair lift in the property.</a:t>
            </a:r>
          </a:p>
          <a:p>
            <a:pPr marL="190627" marR="0" algn="l">
              <a:spcBef>
                <a:spcPts val="600"/>
              </a:spcBef>
              <a:spcAft>
                <a:spcPts val="600"/>
              </a:spcAft>
              <a:buFont typeface="+mj-lt"/>
              <a:buAutoNum type="alphaLcPeriod"/>
            </a:pPr>
            <a:r>
              <a:rPr lang="en-GB" b="0" i="0" dirty="0">
                <a:solidFill>
                  <a:srgbClr val="1E1E1E"/>
                </a:solidFill>
                <a:effectLst/>
                <a:latin typeface="Arial" panose="020B0604020202020204" pitchFamily="34" charset="0"/>
              </a:rPr>
              <a:t>The landlord’s response to the resident’s concerns about emergency fire escape lighting being left on permanently.</a:t>
            </a:r>
          </a:p>
          <a:p>
            <a:pPr marL="181991" marR="0" algn="l">
              <a:spcBef>
                <a:spcPts val="600"/>
              </a:spcBef>
              <a:spcAft>
                <a:spcPts val="600"/>
              </a:spcAft>
              <a:buFont typeface="+mj-lt"/>
              <a:buAutoNum type="alphaLcPeriod"/>
            </a:pPr>
            <a:r>
              <a:rPr lang="en-GB" b="0" i="0" dirty="0">
                <a:solidFill>
                  <a:srgbClr val="1E1E1E"/>
                </a:solidFill>
                <a:effectLst/>
                <a:latin typeface="Arial" panose="020B0604020202020204" pitchFamily="34" charset="0"/>
              </a:rPr>
              <a:t>The landlord’s response to the resident’s reports that a member of staff had behaved in a discriminatory way</a:t>
            </a:r>
          </a:p>
          <a:p>
            <a:pPr marL="0" marR="0" indent="0" algn="l">
              <a:spcBef>
                <a:spcPts val="600"/>
              </a:spcBef>
              <a:spcAft>
                <a:spcPts val="600"/>
              </a:spcAft>
              <a:buNone/>
            </a:pPr>
            <a:endParaRPr lang="en-GB" b="1" dirty="0">
              <a:solidFill>
                <a:srgbClr val="1E1E1E"/>
              </a:solidFill>
            </a:endParaRPr>
          </a:p>
          <a:p>
            <a:pPr marL="0" marR="0" indent="0" algn="l">
              <a:spcBef>
                <a:spcPts val="600"/>
              </a:spcBef>
              <a:spcAft>
                <a:spcPts val="600"/>
              </a:spcAft>
              <a:buNone/>
            </a:pPr>
            <a:r>
              <a:rPr lang="en-GB" b="1" dirty="0">
                <a:solidFill>
                  <a:srgbClr val="1E1E1E"/>
                </a:solidFill>
              </a:rPr>
              <a:t>- </a:t>
            </a:r>
            <a:r>
              <a:rPr lang="en-GB" b="1" dirty="0"/>
              <a:t>Determination – No Maladministration in all areas</a:t>
            </a:r>
            <a:endParaRPr lang="en-GB" b="0" i="0" dirty="0">
              <a:solidFill>
                <a:srgbClr val="1E1E1E"/>
              </a:solidFill>
              <a:effectLst/>
              <a:latin typeface="Arial" panose="020B0604020202020204" pitchFamily="34" charset="0"/>
            </a:endParaRPr>
          </a:p>
          <a:p>
            <a:endParaRPr lang="en-GB" b="0" i="0"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035165749"/>
      </p:ext>
    </p:extLst>
  </p:cSld>
  <p:clrMapOvr>
    <a:masterClrMapping/>
  </p:clrMapOvr>
</p:sld>
</file>

<file path=ppt/theme/theme1.xml><?xml version="1.0" encoding="utf-8"?>
<a:theme xmlns:a="http://schemas.openxmlformats.org/drawingml/2006/main" name="Office Theme">
  <a:themeElements>
    <a:clrScheme name="Abbeyfield2017">
      <a:dk1>
        <a:srgbClr val="1E4585"/>
      </a:dk1>
      <a:lt1>
        <a:sysClr val="window" lastClr="FFFFFF"/>
      </a:lt1>
      <a:dk2>
        <a:srgbClr val="35ACB9"/>
      </a:dk2>
      <a:lt2>
        <a:srgbClr val="267196"/>
      </a:lt2>
      <a:accent1>
        <a:srgbClr val="267196"/>
      </a:accent1>
      <a:accent2>
        <a:srgbClr val="79BC22"/>
      </a:accent2>
      <a:accent3>
        <a:srgbClr val="EA8E1C"/>
      </a:accent3>
      <a:accent4>
        <a:srgbClr val="2D8379"/>
      </a:accent4>
      <a:accent5>
        <a:srgbClr val="AB4090"/>
      </a:accent5>
      <a:accent6>
        <a:srgbClr val="83398D"/>
      </a:accent6>
      <a:hlink>
        <a:srgbClr val="1E4585"/>
      </a:hlink>
      <a:folHlink>
        <a:srgbClr val="1E4585"/>
      </a:folHlink>
    </a:clrScheme>
    <a:fontScheme name="Abbeyfield">
      <a:majorFont>
        <a:latin typeface="Futura Md BT"/>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B8C467CCA6E41A9E6231A208472EB" ma:contentTypeVersion="21" ma:contentTypeDescription="Create a new document." ma:contentTypeScope="" ma:versionID="16e9d2d21e12d5269c8fb786a7474ae4">
  <xsd:schema xmlns:xsd="http://www.w3.org/2001/XMLSchema" xmlns:xs="http://www.w3.org/2001/XMLSchema" xmlns:p="http://schemas.microsoft.com/office/2006/metadata/properties" xmlns:ns2="62807266-6a8b-4a92-bd14-b9af21b3c936" xmlns:ns3="4d743f5b-f2b1-4d41-a632-599fdfe3ca8b" targetNamespace="http://schemas.microsoft.com/office/2006/metadata/properties" ma:root="true" ma:fieldsID="5faef76b8714bfaf3fc4ee260c015215" ns2:_="" ns3:_="">
    <xsd:import namespace="62807266-6a8b-4a92-bd14-b9af21b3c936"/>
    <xsd:import namespace="4d743f5b-f2b1-4d41-a632-599fdfe3ca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Region" minOccurs="0"/>
                <xsd:element ref="ns2:PublicationDate" minOccurs="0"/>
                <xsd:element ref="ns2:lcf76f155ced4ddcb4097134ff3c332f" minOccurs="0"/>
                <xsd:element ref="ns3:TaxCatchAll" minOccurs="0"/>
                <xsd:element ref="ns2:MediaServiceObjectDetectorVersions" minOccurs="0"/>
                <xsd:element ref="ns2:MediaServiceSearchProperties" minOccurs="0"/>
                <xsd:element ref="ns2:S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07266-6a8b-4a92-bd14-b9af21b3c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Region" ma:index="21" nillable="true" ma:displayName="Region " ma:format="Dropdown" ma:internalName="Region">
      <xsd:simpleType>
        <xsd:restriction base="dms:Text">
          <xsd:maxLength value="255"/>
        </xsd:restriction>
      </xsd:simpleType>
    </xsd:element>
    <xsd:element name="PublicationDate" ma:index="22" nillable="true" ma:displayName="Publication due " ma:format="Dropdown" ma:internalName="PublicationDate">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c86afb1-e05d-40c1-a411-4f0633fce5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Sent" ma:index="28" nillable="true" ma:displayName="Sent " ma:format="Dropdown" ma:internalName="S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743f5b-f2b1-4d41-a632-599fdfe3ca8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c42f496-c62a-45a6-a156-dcd02492ecb6}" ma:internalName="TaxCatchAll" ma:showField="CatchAllData" ma:web="4d743f5b-f2b1-4d41-a632-599fdfe3ca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gion xmlns="62807266-6a8b-4a92-bd14-b9af21b3c936" xsi:nil="true"/>
    <lcf76f155ced4ddcb4097134ff3c332f xmlns="62807266-6a8b-4a92-bd14-b9af21b3c936">
      <Terms xmlns="http://schemas.microsoft.com/office/infopath/2007/PartnerControls"/>
    </lcf76f155ced4ddcb4097134ff3c332f>
    <PublicationDate xmlns="62807266-6a8b-4a92-bd14-b9af21b3c936" xsi:nil="true"/>
    <TaxCatchAll xmlns="4d743f5b-f2b1-4d41-a632-599fdfe3ca8b" xsi:nil="true"/>
    <Sent xmlns="62807266-6a8b-4a92-bd14-b9af21b3c936" xsi:nil="true"/>
  </documentManagement>
</p:properties>
</file>

<file path=customXml/itemProps1.xml><?xml version="1.0" encoding="utf-8"?>
<ds:datastoreItem xmlns:ds="http://schemas.openxmlformats.org/officeDocument/2006/customXml" ds:itemID="{5D2DEA1D-4F42-42CD-A314-DEE988748DA2}"/>
</file>

<file path=customXml/itemProps2.xml><?xml version="1.0" encoding="utf-8"?>
<ds:datastoreItem xmlns:ds="http://schemas.openxmlformats.org/officeDocument/2006/customXml" ds:itemID="{D4414461-E831-4899-A0F7-36E16BA8EE38}"/>
</file>

<file path=customXml/itemProps3.xml><?xml version="1.0" encoding="utf-8"?>
<ds:datastoreItem xmlns:ds="http://schemas.openxmlformats.org/officeDocument/2006/customXml" ds:itemID="{FB9C0C36-50DF-4C70-BADB-54290F383A95}"/>
</file>

<file path=docProps/app.xml><?xml version="1.0" encoding="utf-8"?>
<Properties xmlns="http://schemas.openxmlformats.org/officeDocument/2006/extended-properties" xmlns:vt="http://schemas.openxmlformats.org/officeDocument/2006/docPropsVTypes">
  <TotalTime>19303</TotalTime>
  <Words>740</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The Abbeyfield Difference</vt:lpstr>
      <vt:lpstr>The Abbeyfield Difference</vt:lpstr>
      <vt:lpstr>The Abbeyfield Difference</vt:lpstr>
      <vt:lpstr>The Abbeyfield Difference </vt:lpstr>
      <vt:lpstr>PowerPoint Presentation</vt:lpstr>
      <vt:lpstr>PowerPoint Presentation</vt:lpstr>
      <vt:lpstr>Housing Ombudsman Case – 202 127 722</vt:lpstr>
      <vt:lpstr>Housing Ombudsman Case – 202 205 203</vt:lpstr>
      <vt:lpstr>Starting from…..</vt:lpstr>
      <vt:lpstr>So, where did this take us…</vt:lpstr>
      <vt:lpstr>National Conversation on Complaints!</vt:lpstr>
      <vt:lpstr>National Conversation on Complaints!</vt:lpstr>
      <vt:lpstr>PowerPoint Presentation</vt:lpstr>
      <vt:lpstr>What the journey is looking like…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Word</dc:creator>
  <cp:lastModifiedBy>Jonathan Earnshaw</cp:lastModifiedBy>
  <cp:revision>240</cp:revision>
  <cp:lastPrinted>2017-11-15T13:37:47Z</cp:lastPrinted>
  <dcterms:created xsi:type="dcterms:W3CDTF">2017-07-23T12:20:49Z</dcterms:created>
  <dcterms:modified xsi:type="dcterms:W3CDTF">2025-04-16T12:43:38Z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0x0101009F0B8C467CCA6E41A9E6231A208472EB</vt:lpwstr>
  </property>
</Properties>
</file>